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8" r:id="rId2"/>
    <p:sldId id="290" r:id="rId3"/>
    <p:sldId id="259" r:id="rId4"/>
    <p:sldId id="260" r:id="rId5"/>
    <p:sldId id="285" r:id="rId6"/>
    <p:sldId id="262" r:id="rId7"/>
    <p:sldId id="289" r:id="rId8"/>
    <p:sldId id="288" r:id="rId9"/>
    <p:sldId id="261" r:id="rId10"/>
    <p:sldId id="286" r:id="rId11"/>
    <p:sldId id="266" r:id="rId12"/>
    <p:sldId id="291" r:id="rId13"/>
    <p:sldId id="269" r:id="rId14"/>
    <p:sldId id="292" r:id="rId15"/>
    <p:sldId id="296" r:id="rId16"/>
    <p:sldId id="295" r:id="rId17"/>
    <p:sldId id="297" r:id="rId18"/>
    <p:sldId id="299" r:id="rId19"/>
    <p:sldId id="284"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E7E38"/>
    <a:srgbClr val="FFE305"/>
    <a:srgbClr val="FFDE05"/>
    <a:srgbClr val="FEEF05"/>
    <a:srgbClr val="FFF473"/>
    <a:srgbClr val="81FFB4"/>
    <a:srgbClr val="FFEE03"/>
    <a:srgbClr val="6FA068"/>
    <a:srgbClr val="119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432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1368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00662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33223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67833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67833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17393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33737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35718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28" y="-88697"/>
            <a:ext cx="12369856" cy="7035394"/>
          </a:xfrm>
          <a:prstGeom prst="rect">
            <a:avLst/>
          </a:prstGeom>
        </p:spPr>
      </p:pic>
      <p:pic>
        <p:nvPicPr>
          <p:cNvPr id="1026" name="Picture 2" descr="hình ảnh động tạm biệt - Tìm với Google | Cute gif, Cute dinosaur, Cute  stickers">
            <a:extLst>
              <a:ext uri="{FF2B5EF4-FFF2-40B4-BE49-F238E27FC236}">
                <a16:creationId xmlns:a16="http://schemas.microsoft.com/office/drawing/2014/main" xmlns="" id="{C08DB877-D84A-4C2A-93B2-1015DD82B4C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57435" y="3738668"/>
            <a:ext cx="366349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51">
            <a:extLst>
              <a:ext uri="{FF2B5EF4-FFF2-40B4-BE49-F238E27FC236}">
                <a16:creationId xmlns:a16="http://schemas.microsoft.com/office/drawing/2014/main" xmlns="" id="{BFBEC8EC-BF07-4455-B6FB-52577E777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38891" y="645025"/>
            <a:ext cx="1666836" cy="1251613"/>
          </a:xfrm>
          <a:prstGeom prst="rect">
            <a:avLst/>
          </a:prstGeom>
        </p:spPr>
      </p:pic>
      <p:sp>
        <p:nvSpPr>
          <p:cNvPr id="7" name="Text Box 45"/>
          <p:cNvSpPr txBox="1">
            <a:spLocks noChangeArrowheads="1"/>
          </p:cNvSpPr>
          <p:nvPr/>
        </p:nvSpPr>
        <p:spPr bwMode="auto">
          <a:xfrm>
            <a:off x="2492175" y="1896638"/>
            <a:ext cx="702468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84263">
              <a:defRPr>
                <a:solidFill>
                  <a:schemeClr val="tx1"/>
                </a:solidFill>
                <a:latin typeface="Arial" panose="020B0604020202020204" pitchFamily="34" charset="0"/>
                <a:cs typeface="Arial" panose="020B0604020202020204" pitchFamily="34" charset="0"/>
              </a:defRPr>
            </a:lvl1pPr>
            <a:lvl2pPr marL="742950" indent="-285750" defTabSz="1084263">
              <a:defRPr>
                <a:solidFill>
                  <a:schemeClr val="tx1"/>
                </a:solidFill>
                <a:latin typeface="Arial" panose="020B0604020202020204" pitchFamily="34" charset="0"/>
                <a:cs typeface="Arial" panose="020B0604020202020204" pitchFamily="34" charset="0"/>
              </a:defRPr>
            </a:lvl2pPr>
            <a:lvl3pPr marL="1143000" indent="-228600" defTabSz="1084263">
              <a:defRPr>
                <a:solidFill>
                  <a:schemeClr val="tx1"/>
                </a:solidFill>
                <a:latin typeface="Arial" panose="020B0604020202020204" pitchFamily="34" charset="0"/>
                <a:cs typeface="Arial" panose="020B0604020202020204" pitchFamily="34" charset="0"/>
              </a:defRPr>
            </a:lvl3pPr>
            <a:lvl4pPr marL="1600200" indent="-228600" defTabSz="1084263">
              <a:defRPr>
                <a:solidFill>
                  <a:schemeClr val="tx1"/>
                </a:solidFill>
                <a:latin typeface="Arial" panose="020B0604020202020204" pitchFamily="34" charset="0"/>
                <a:cs typeface="Arial" panose="020B0604020202020204" pitchFamily="34" charset="0"/>
              </a:defRPr>
            </a:lvl4pPr>
            <a:lvl5pPr marL="2057400" indent="-228600" defTabSz="1084263">
              <a:defRPr>
                <a:solidFill>
                  <a:schemeClr val="tx1"/>
                </a:solidFill>
                <a:latin typeface="Arial" panose="020B0604020202020204" pitchFamily="34" charset="0"/>
                <a:cs typeface="Arial" panose="020B0604020202020204" pitchFamily="34" charset="0"/>
              </a:defRPr>
            </a:lvl5pPr>
            <a:lvl6pPr marL="2514600" indent="-228600" defTabSz="1084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84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84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84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500" b="1" i="1" dirty="0" err="1">
                <a:solidFill>
                  <a:srgbClr val="0000FF"/>
                </a:solidFill>
                <a:latin typeface="HP001 5 hàng" panose="020B0603050302020204" pitchFamily="34" charset="0"/>
                <a:cs typeface="Times New Roman" panose="02020603050405020304" pitchFamily="18" charset="0"/>
              </a:rPr>
              <a:t>Chào</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mừng</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các</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em</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đến</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với</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lớp</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học</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trực</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tuyến</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tiết</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Chính</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tả</a:t>
            </a:r>
            <a:r>
              <a:rPr lang="en-US" altLang="en-US" sz="4500" b="1" i="1" dirty="0">
                <a:solidFill>
                  <a:srgbClr val="0000FF"/>
                </a:solidFill>
                <a:latin typeface="HP001 5 hàng" panose="020B0603050302020204" pitchFamily="34" charset="0"/>
                <a:cs typeface="Times New Roman" panose="02020603050405020304" pitchFamily="18" charset="0"/>
              </a:rPr>
              <a:t> </a:t>
            </a:r>
            <a:r>
              <a:rPr lang="en-US" altLang="en-US" sz="4500" b="1" i="1" dirty="0" err="1">
                <a:solidFill>
                  <a:srgbClr val="0000FF"/>
                </a:solidFill>
                <a:latin typeface="HP001 5 hàng" panose="020B0603050302020204" pitchFamily="34" charset="0"/>
                <a:cs typeface="Times New Roman" panose="02020603050405020304" pitchFamily="18" charset="0"/>
              </a:rPr>
              <a:t>hôm</a:t>
            </a:r>
            <a:r>
              <a:rPr lang="en-US" altLang="en-US" sz="4500" b="1" i="1" dirty="0">
                <a:solidFill>
                  <a:srgbClr val="0000FF"/>
                </a:solidFill>
                <a:latin typeface="HP001 5 hàng" panose="020B0603050302020204" pitchFamily="34" charset="0"/>
                <a:cs typeface="Times New Roman" panose="02020603050405020304" pitchFamily="18" charset="0"/>
              </a:rPr>
              <a:t> nay!</a:t>
            </a:r>
          </a:p>
        </p:txBody>
      </p:sp>
      <p:sp>
        <p:nvSpPr>
          <p:cNvPr id="10" name="TextBox 2"/>
          <p:cNvSpPr txBox="1">
            <a:spLocks noChangeArrowheads="1"/>
          </p:cNvSpPr>
          <p:nvPr/>
        </p:nvSpPr>
        <p:spPr bwMode="auto">
          <a:xfrm>
            <a:off x="1638144" y="1120777"/>
            <a:ext cx="545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err="1">
                <a:latin typeface="HP001 5 hàng" panose="020B0603050302020204" pitchFamily="34" charset="0"/>
              </a:rPr>
              <a:t>Trường</a:t>
            </a:r>
            <a:r>
              <a:rPr lang="en-US" sz="2400" b="1" dirty="0">
                <a:latin typeface="HP001 5 hàng" panose="020B0603050302020204" pitchFamily="34" charset="0"/>
              </a:rPr>
              <a:t> </a:t>
            </a:r>
            <a:r>
              <a:rPr lang="en-US" sz="2400" b="1" dirty="0" err="1">
                <a:latin typeface="HP001 5 hàng" panose="020B0603050302020204" pitchFamily="34" charset="0"/>
              </a:rPr>
              <a:t>Tiểu</a:t>
            </a:r>
            <a:r>
              <a:rPr lang="en-US" sz="2400" b="1" dirty="0">
                <a:latin typeface="HP001 5 hàng" panose="020B0603050302020204" pitchFamily="34" charset="0"/>
              </a:rPr>
              <a:t> </a:t>
            </a:r>
            <a:r>
              <a:rPr lang="en-US" sz="2400" b="1" dirty="0" err="1">
                <a:latin typeface="HP001 5 hàng" panose="020B0603050302020204" pitchFamily="34" charset="0"/>
              </a:rPr>
              <a:t>học</a:t>
            </a:r>
            <a:r>
              <a:rPr lang="en-US" sz="2400" b="1" dirty="0">
                <a:latin typeface="HP001 5 hàng" panose="020B0603050302020204" pitchFamily="34" charset="0"/>
              </a:rPr>
              <a:t> </a:t>
            </a:r>
            <a:r>
              <a:rPr lang="en-US" sz="2400" b="1" dirty="0" err="1">
                <a:latin typeface="HP001 5 hàng" panose="020B0603050302020204" pitchFamily="34" charset="0"/>
              </a:rPr>
              <a:t>Phú</a:t>
            </a:r>
            <a:r>
              <a:rPr lang="en-US" sz="2400" b="1" dirty="0">
                <a:latin typeface="HP001 5 hàng" panose="020B0603050302020204" pitchFamily="34" charset="0"/>
              </a:rPr>
              <a:t> </a:t>
            </a:r>
            <a:r>
              <a:rPr lang="en-US" sz="2400" b="1" dirty="0" err="1">
                <a:latin typeface="HP001 5 hàng" panose="020B0603050302020204" pitchFamily="34" charset="0"/>
              </a:rPr>
              <a:t>Hoà</a:t>
            </a:r>
            <a:r>
              <a:rPr lang="en-US" sz="2400" b="1" dirty="0">
                <a:latin typeface="HP001 5 hàng" panose="020B0603050302020204" pitchFamily="34" charset="0"/>
              </a:rPr>
              <a:t> </a:t>
            </a:r>
            <a:r>
              <a:rPr lang="en-US" sz="2400" b="1" dirty="0" err="1">
                <a:latin typeface="HP001 5 hàng" panose="020B0603050302020204" pitchFamily="34" charset="0"/>
              </a:rPr>
              <a:t>Đông</a:t>
            </a:r>
            <a:r>
              <a:rPr lang="en-US" sz="2400" b="1" dirty="0">
                <a:latin typeface="HP001 5 hàng" panose="020B0603050302020204" pitchFamily="34" charset="0"/>
              </a:rPr>
              <a:t> </a:t>
            </a:r>
            <a:endParaRPr lang="en-SG" sz="2400" b="1" dirty="0">
              <a:latin typeface="HP001 5 hàng" panose="020B0603050302020204" pitchFamily="34" charset="0"/>
            </a:endParaRPr>
          </a:p>
        </p:txBody>
      </p:sp>
    </p:spTree>
    <p:extLst>
      <p:ext uri="{BB962C8B-B14F-4D97-AF65-F5344CB8AC3E}">
        <p14:creationId xmlns:p14="http://schemas.microsoft.com/office/powerpoint/2010/main" val="3367252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26"/>
                                        </p:tgtEl>
                                        <p:attrNameLst>
                                          <p:attrName>r</p:attrName>
                                        </p:attrNameLst>
                                      </p:cBhvr>
                                    </p:animRot>
                                    <p:animRot by="-240000">
                                      <p:cBhvr>
                                        <p:cTn id="14" dur="200" fill="hold">
                                          <p:stCondLst>
                                            <p:cond delay="200"/>
                                          </p:stCondLst>
                                        </p:cTn>
                                        <p:tgtEl>
                                          <p:spTgt spid="1026"/>
                                        </p:tgtEl>
                                        <p:attrNameLst>
                                          <p:attrName>r</p:attrName>
                                        </p:attrNameLst>
                                      </p:cBhvr>
                                    </p:animRot>
                                    <p:animRot by="240000">
                                      <p:cBhvr>
                                        <p:cTn id="15" dur="200" fill="hold">
                                          <p:stCondLst>
                                            <p:cond delay="400"/>
                                          </p:stCondLst>
                                        </p:cTn>
                                        <p:tgtEl>
                                          <p:spTgt spid="1026"/>
                                        </p:tgtEl>
                                        <p:attrNameLst>
                                          <p:attrName>r</p:attrName>
                                        </p:attrNameLst>
                                      </p:cBhvr>
                                    </p:animRot>
                                    <p:animRot by="-240000">
                                      <p:cBhvr>
                                        <p:cTn id="16" dur="200" fill="hold">
                                          <p:stCondLst>
                                            <p:cond delay="600"/>
                                          </p:stCondLst>
                                        </p:cTn>
                                        <p:tgtEl>
                                          <p:spTgt spid="1026"/>
                                        </p:tgtEl>
                                        <p:attrNameLst>
                                          <p:attrName>r</p:attrName>
                                        </p:attrNameLst>
                                      </p:cBhvr>
                                    </p:animRot>
                                    <p:animRot by="120000">
                                      <p:cBhvr>
                                        <p:cTn id="17"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Rounded Rectangle 4"/>
          <p:cNvSpPr/>
          <p:nvPr/>
        </p:nvSpPr>
        <p:spPr>
          <a:xfrm>
            <a:off x="4730750" y="0"/>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9"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10"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7" name="TextBox 5">
            <a:extLst>
              <a:ext uri="{FF2B5EF4-FFF2-40B4-BE49-F238E27FC236}">
                <a16:creationId xmlns:a16="http://schemas.microsoft.com/office/drawing/2014/main" xmlns="" id="{5124D528-6A0E-46C4-A2F6-5207311340DB}"/>
              </a:ext>
            </a:extLst>
          </p:cNvPr>
          <p:cNvSpPr txBox="1"/>
          <p:nvPr/>
        </p:nvSpPr>
        <p:spPr>
          <a:xfrm>
            <a:off x="194365" y="854609"/>
            <a:ext cx="11803270" cy="5469666"/>
          </a:xfrm>
          <a:prstGeom prst="rect">
            <a:avLst/>
          </a:prstGeom>
          <a:noFill/>
        </p:spPr>
        <p:txBody>
          <a:bodyPr wrap="square" rtlCol="0">
            <a:spAutoFit/>
          </a:bodyPr>
          <a:lstStyle/>
          <a:p>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lúc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phố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đèn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Bỗng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nghe</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bụi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tiếng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khóc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Bước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gần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hỏi</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chưa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nhà</a:t>
            </a:r>
            <a:r>
              <a:rPr lang="en-US" sz="2900" b="1" dirty="0">
                <a:latin typeface="Times New Roman" pitchFamily="18" charset="0"/>
                <a:cs typeface="Times New Roman" pitchFamily="18" charset="0"/>
              </a:rPr>
              <a:t> ?</a:t>
            </a:r>
          </a:p>
          <a:p>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nhỏ</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ngẩng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đầu</a:t>
            </a:r>
            <a:r>
              <a:rPr lang="en-US" sz="2900" b="1" dirty="0">
                <a:solidFill>
                  <a:srgbClr val="FF0000"/>
                </a:solidFill>
                <a:latin typeface="Times New Roman" pitchFamily="18" charset="0"/>
                <a:cs typeface="Times New Roman" pitchFamily="18" charset="0"/>
              </a:rPr>
              <a:t> </a:t>
            </a:r>
            <a:r>
              <a:rPr lang="en-US" sz="2900" b="1" dirty="0" err="1">
                <a:latin typeface="Times New Roman" pitchFamily="18" charset="0"/>
                <a:cs typeface="Times New Roman" pitchFamily="18" charset="0"/>
              </a:rPr>
              <a:t>nhìn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đáp</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rủ</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trận</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giả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lớn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trung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sĩ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kho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đạn</a:t>
            </a:r>
            <a:r>
              <a:rPr lang="en-US" sz="2900" b="1" dirty="0">
                <a:solidFill>
                  <a:srgbClr val="FF0000"/>
                </a:solidFill>
                <a:latin typeface="Times New Roman" pitchFamily="18" charset="0"/>
                <a:cs typeface="Times New Roman" pitchFamily="18" charset="0"/>
              </a:rPr>
              <a:t> </a:t>
            </a:r>
            <a:r>
              <a:rPr lang="en-US" sz="2900" b="1" dirty="0">
                <a:latin typeface="Times New Roman" pitchFamily="18" charset="0"/>
                <a:cs typeface="Times New Roman" pitchFamily="18" charset="0"/>
              </a:rPr>
              <a:t>ở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hãy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đến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người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thay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Xin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                                                                     Theo Pan – </a:t>
            </a:r>
            <a:r>
              <a:rPr lang="en-US" sz="2900" b="1" dirty="0" err="1">
                <a:latin typeface="Times New Roman" pitchFamily="18" charset="0"/>
                <a:cs typeface="Times New Roman" pitchFamily="18" charset="0"/>
              </a:rPr>
              <a:t>tê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lê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ép</a:t>
            </a:r>
            <a:r>
              <a:rPr lang="en-US" sz="2900" b="1"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1966916081"/>
      </p:ext>
    </p:extLst>
  </p:cSld>
  <p:clrMapOvr>
    <a:masterClrMapping/>
  </p:clrMapOvr>
  <mc:AlternateContent xmlns:mc="http://schemas.openxmlformats.org/markup-compatibility/2006" xmlns:p14="http://schemas.microsoft.com/office/powerpoint/2010/main">
    <mc:Choice Requires="p14">
      <p:transition spd="slow" p14:dur="1600" advTm="18192">
        <p:blinds dir="vert"/>
      </p:transition>
    </mc:Choice>
    <mc:Fallback xmlns="">
      <p:transition spd="slow" advTm="1819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文本框 9"/>
          <p:cNvSpPr txBox="1"/>
          <p:nvPr/>
        </p:nvSpPr>
        <p:spPr>
          <a:xfrm>
            <a:off x="2999787" y="834737"/>
            <a:ext cx="6765459" cy="1938992"/>
          </a:xfrm>
          <a:prstGeom prst="rect">
            <a:avLst/>
          </a:prstGeom>
          <a:noFill/>
        </p:spPr>
        <p:txBody>
          <a:bodyPr wrap="square" rtlCol="0">
            <a:spAutoFit/>
          </a:bodyPr>
          <a:lstStyle/>
          <a:p>
            <a:pPr algn="ctr"/>
            <a:r>
              <a:rPr lang="en-US" altLang="zh-CN" sz="4800" dirty="0" smtClean="0">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dirty="0" err="1" smtClean="0">
                <a:latin typeface="Times New Roman" panose="02020603050405020304" pitchFamily="18" charset="0"/>
                <a:ea typeface="字体管家天蝎座" panose="00020600040101010101" charset="-122"/>
                <a:cs typeface="Times New Roman" panose="02020603050405020304" pitchFamily="18" charset="0"/>
              </a:rPr>
              <a:t>Chính</a:t>
            </a:r>
            <a:r>
              <a:rPr lang="en-US" altLang="zh-CN" sz="4800" b="1" dirty="0" smtClean="0">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dirty="0" err="1">
                <a:latin typeface="Times New Roman" panose="02020603050405020304" pitchFamily="18" charset="0"/>
                <a:ea typeface="字体管家天蝎座" panose="00020600040101010101" charset="-122"/>
                <a:cs typeface="Times New Roman" panose="02020603050405020304" pitchFamily="18" charset="0"/>
              </a:rPr>
              <a:t>tả</a:t>
            </a:r>
            <a:endParaRPr lang="en-US" altLang="zh-CN" sz="4800" b="1" dirty="0">
              <a:latin typeface="Times New Roman" panose="02020603050405020304" pitchFamily="18" charset="0"/>
              <a:ea typeface="字体管家天蝎座" panose="00020600040101010101" charset="-122"/>
              <a:cs typeface="Times New Roman" panose="02020603050405020304" pitchFamily="18" charset="0"/>
            </a:endParaRPr>
          </a:p>
          <a:p>
            <a:pPr algn="ctr"/>
            <a:r>
              <a:rPr lang="en-US" altLang="zh-CN" sz="4800" b="1" spc="300" dirty="0" err="1">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rPr>
              <a:t>Lời</a:t>
            </a:r>
            <a:r>
              <a:rPr lang="en-US" altLang="zh-CN" sz="48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spc="300" dirty="0" err="1">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rPr>
              <a:t>hứa</a:t>
            </a:r>
            <a:endParaRPr lang="en-US" altLang="zh-CN" sz="48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a:p>
            <a:pPr algn="r"/>
            <a:r>
              <a:rPr lang="en-US" altLang="zh-CN" sz="2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endParaRPr lang="zh-CN" altLang="en-US" sz="2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7215"/>
            <a:ext cx="12192000" cy="26555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49525" y="3256977"/>
            <a:ext cx="6248400" cy="26555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79" y="0"/>
            <a:ext cx="11906693" cy="26555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782493" y="3140018"/>
            <a:ext cx="6248400" cy="265557"/>
          </a:xfrm>
          <a:prstGeom prst="rect">
            <a:avLst/>
          </a:prstGeom>
        </p:spPr>
      </p:pic>
      <p:pic>
        <p:nvPicPr>
          <p:cNvPr id="7" name="图片 12">
            <a:extLst>
              <a:ext uri="{FF2B5EF4-FFF2-40B4-BE49-F238E27FC236}">
                <a16:creationId xmlns:a16="http://schemas.microsoft.com/office/drawing/2014/main" xmlns="" id="{2126C01F-F79F-421F-8A37-B6C11537AD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96899">
            <a:off x="1389446" y="3538936"/>
            <a:ext cx="2633472" cy="521208"/>
          </a:xfrm>
          <a:prstGeom prst="rect">
            <a:avLst/>
          </a:prstGeom>
        </p:spPr>
      </p:pic>
      <p:cxnSp>
        <p:nvCxnSpPr>
          <p:cNvPr id="8" name="Straight Connector 7"/>
          <p:cNvCxnSpPr/>
          <p:nvPr/>
        </p:nvCxnSpPr>
        <p:spPr>
          <a:xfrm>
            <a:off x="2586794" y="2216980"/>
            <a:ext cx="132228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09081" y="2216980"/>
            <a:ext cx="0" cy="40439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80890" y="1804233"/>
            <a:ext cx="734095"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Lỗi</a:t>
            </a:r>
            <a:endParaRPr lang="en-SG" sz="28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advTm="614014">
        <p14:switch dir="r"/>
      </p:transition>
    </mc:Choice>
    <mc:Fallback xmlns="">
      <p:transition spd="slow" advTm="6140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0750" y="0"/>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9"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pic>
        <p:nvPicPr>
          <p:cNvPr id="1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7" name="TextBox 5">
            <a:extLst>
              <a:ext uri="{FF2B5EF4-FFF2-40B4-BE49-F238E27FC236}">
                <a16:creationId xmlns:a16="http://schemas.microsoft.com/office/drawing/2014/main" xmlns="" id="{5124D528-6A0E-46C4-A2F6-5207311340DB}"/>
              </a:ext>
            </a:extLst>
          </p:cNvPr>
          <p:cNvSpPr txBox="1"/>
          <p:nvPr/>
        </p:nvSpPr>
        <p:spPr>
          <a:xfrm>
            <a:off x="194365" y="854609"/>
            <a:ext cx="11803270" cy="5469666"/>
          </a:xfrm>
          <a:prstGeom prst="rect">
            <a:avLst/>
          </a:prstGeom>
          <a:noFill/>
        </p:spPr>
        <p:txBody>
          <a:bodyPr wrap="square" rtlCol="0">
            <a:spAutoFit/>
          </a:bodyPr>
          <a:lstStyle/>
          <a:p>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lúc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phố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đèn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Bỗng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nghe</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bụi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tiếng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khóc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Bước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gần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hỏi</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chưa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nhà</a:t>
            </a:r>
            <a:r>
              <a:rPr lang="en-US" sz="2900" b="1" dirty="0">
                <a:latin typeface="Times New Roman" pitchFamily="18" charset="0"/>
                <a:cs typeface="Times New Roman" pitchFamily="18" charset="0"/>
              </a:rPr>
              <a:t> ?</a:t>
            </a:r>
          </a:p>
          <a:p>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nhỏ</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ngẩng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đầu</a:t>
            </a:r>
            <a:r>
              <a:rPr lang="en-US" sz="2900" b="1" dirty="0">
                <a:solidFill>
                  <a:srgbClr val="FF0000"/>
                </a:solidFill>
                <a:latin typeface="Times New Roman" pitchFamily="18" charset="0"/>
                <a:cs typeface="Times New Roman" pitchFamily="18" charset="0"/>
              </a:rPr>
              <a:t> </a:t>
            </a:r>
            <a:r>
              <a:rPr lang="en-US" sz="2900" b="1" dirty="0" err="1">
                <a:latin typeface="Times New Roman" pitchFamily="18" charset="0"/>
                <a:cs typeface="Times New Roman" pitchFamily="18" charset="0"/>
              </a:rPr>
              <a:t>nhìn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đáp</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rủ</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trận</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giả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lớn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trung</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sĩ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kho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đạn</a:t>
            </a:r>
            <a:r>
              <a:rPr lang="en-US" sz="2900" b="1" dirty="0">
                <a:solidFill>
                  <a:srgbClr val="FF0000"/>
                </a:solidFill>
                <a:latin typeface="Times New Roman" pitchFamily="18" charset="0"/>
                <a:cs typeface="Times New Roman" pitchFamily="18" charset="0"/>
              </a:rPr>
              <a:t> </a:t>
            </a:r>
            <a:r>
              <a:rPr lang="en-US" sz="2900" b="1" dirty="0">
                <a:latin typeface="Times New Roman" pitchFamily="18" charset="0"/>
                <a:cs typeface="Times New Roman" pitchFamily="18" charset="0"/>
              </a:rPr>
              <a:t>ở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hãy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đến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người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thay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Xin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                                                                     Theo Pan – </a:t>
            </a:r>
            <a:r>
              <a:rPr lang="en-US" sz="2900" b="1" dirty="0" err="1">
                <a:latin typeface="Times New Roman" pitchFamily="18" charset="0"/>
                <a:cs typeface="Times New Roman" pitchFamily="18" charset="0"/>
              </a:rPr>
              <a:t>tê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lê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ép</a:t>
            </a:r>
            <a:r>
              <a:rPr lang="en-US" sz="2900" b="1"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4222347146"/>
      </p:ext>
    </p:extLst>
  </p:cSld>
  <p:clrMapOvr>
    <a:masterClrMapping/>
  </p:clrMapOvr>
  <mc:AlternateContent xmlns:mc="http://schemas.openxmlformats.org/markup-compatibility/2006" xmlns:p14="http://schemas.microsoft.com/office/powerpoint/2010/main">
    <mc:Choice Requires="p14">
      <p:transition spd="slow" p14:dur="1600" advTm="10989">
        <p:blinds dir="vert"/>
      </p:transition>
    </mc:Choice>
    <mc:Fallback xmlns="">
      <p:transition spd="slow" advTm="1098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flipH="1">
            <a:off x="32385" y="500332"/>
            <a:ext cx="2097672" cy="1678843"/>
            <a:chOff x="11295" y="1554"/>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554"/>
              <a:ext cx="3874" cy="4046"/>
            </a:xfrm>
            <a:prstGeom prst="rect">
              <a:avLst/>
            </a:prstGeom>
          </p:spPr>
        </p:pic>
        <p:sp>
          <p:nvSpPr>
            <p:cNvPr id="11" name="文本框 10"/>
            <p:cNvSpPr txBox="1"/>
            <p:nvPr/>
          </p:nvSpPr>
          <p:spPr>
            <a:xfrm rot="20760000">
              <a:off x="12231" y="2217"/>
              <a:ext cx="2229" cy="2225"/>
            </a:xfrm>
            <a:prstGeom prst="rect">
              <a:avLst/>
            </a:prstGeom>
            <a:noFill/>
          </p:spPr>
          <p:txBody>
            <a:bodyPr wrap="square" rtlCol="0">
              <a:spAutoFit/>
            </a:bodyPr>
            <a:lstStyle/>
            <a:p>
              <a:pPr algn="ctr"/>
              <a:endParaRPr lang="en-US" altLang="zh-CN" sz="5400" b="1" dirty="0">
                <a:latin typeface="锐字工房洪荒之光中黑简1.0" panose="02010600030101010101" charset="-122"/>
                <a:ea typeface="锐字工房洪荒之光中黑简1.0" panose="02010600030101010101" charset="-122"/>
              </a:endParaRPr>
            </a:p>
          </p:txBody>
        </p:sp>
      </p:grpSp>
      <p:sp>
        <p:nvSpPr>
          <p:cNvPr id="24" name="文本框 9"/>
          <p:cNvSpPr txBox="1"/>
          <p:nvPr/>
        </p:nvSpPr>
        <p:spPr>
          <a:xfrm>
            <a:off x="1586865" y="331012"/>
            <a:ext cx="8281035" cy="1446550"/>
          </a:xfrm>
          <a:prstGeom prst="rect">
            <a:avLst/>
          </a:prstGeom>
          <a:noFill/>
        </p:spPr>
        <p:txBody>
          <a:bodyPr wrap="square" rtlCol="0">
            <a:spAutoFit/>
          </a:bodyPr>
          <a:lstStyle/>
          <a:p>
            <a:pPr algn="ct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Lập</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bảng</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tổng</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kết</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quy</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tắc</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viết</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tên</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riêng</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theo</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mẫu</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400" b="1"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sau</a:t>
            </a:r>
            <a:r>
              <a:rPr lang="en-US" altLang="zh-CN" sz="4400" b="1"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a:t>
            </a:r>
            <a:endParaRPr lang="zh-CN" altLang="en-US" sz="4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95519888"/>
              </p:ext>
            </p:extLst>
          </p:nvPr>
        </p:nvGraphicFramePr>
        <p:xfrm>
          <a:off x="339636" y="2164198"/>
          <a:ext cx="11436544" cy="4502416"/>
        </p:xfrm>
        <a:graphic>
          <a:graphicData uri="http://schemas.openxmlformats.org/drawingml/2006/table">
            <a:tbl>
              <a:tblPr firstRow="1" bandRow="1">
                <a:tableStyleId>{00A15C55-8517-42AA-B614-E9B94910E393}</a:tableStyleId>
              </a:tblPr>
              <a:tblGrid>
                <a:gridCol w="4204092">
                  <a:extLst>
                    <a:ext uri="{9D8B030D-6E8A-4147-A177-3AD203B41FA5}">
                      <a16:colId xmlns:a16="http://schemas.microsoft.com/office/drawing/2014/main" xmlns="" val="20000"/>
                    </a:ext>
                  </a:extLst>
                </a:gridCol>
                <a:gridCol w="3420271">
                  <a:extLst>
                    <a:ext uri="{9D8B030D-6E8A-4147-A177-3AD203B41FA5}">
                      <a16:colId xmlns:a16="http://schemas.microsoft.com/office/drawing/2014/main" xmlns="" val="20001"/>
                    </a:ext>
                  </a:extLst>
                </a:gridCol>
                <a:gridCol w="3812181">
                  <a:extLst>
                    <a:ext uri="{9D8B030D-6E8A-4147-A177-3AD203B41FA5}">
                      <a16:colId xmlns:a16="http://schemas.microsoft.com/office/drawing/2014/main" xmlns="" val="20002"/>
                    </a:ext>
                  </a:extLst>
                </a:gridCol>
              </a:tblGrid>
              <a:tr h="607535">
                <a:tc>
                  <a:txBody>
                    <a:bodyPr/>
                    <a:lstStyle/>
                    <a:p>
                      <a:pPr algn="ctr"/>
                      <a:r>
                        <a:rPr lang="en-US" sz="3200" b="1" dirty="0" err="1">
                          <a:latin typeface="Times New Roman" pitchFamily="18" charset="0"/>
                          <a:cs typeface="Times New Roman" pitchFamily="18" charset="0"/>
                        </a:rPr>
                        <a:t>Các</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loại</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tên</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riêng</a:t>
                      </a:r>
                      <a:endParaRPr lang="en-US" sz="3200" b="1" dirty="0">
                        <a:latin typeface="Times New Roman" pitchFamily="18" charset="0"/>
                        <a:cs typeface="Times New Roman" pitchFamily="18" charset="0"/>
                      </a:endParaRPr>
                    </a:p>
                  </a:txBody>
                  <a:tcPr>
                    <a:solidFill>
                      <a:schemeClr val="accent1"/>
                    </a:solidFill>
                  </a:tcPr>
                </a:tc>
                <a:tc>
                  <a:txBody>
                    <a:bodyPr/>
                    <a:lstStyle/>
                    <a:p>
                      <a:pPr algn="ctr"/>
                      <a:r>
                        <a:rPr lang="en-US" sz="3200" b="1" dirty="0" err="1">
                          <a:latin typeface="Times New Roman" pitchFamily="18" charset="0"/>
                          <a:cs typeface="Times New Roman" pitchFamily="18" charset="0"/>
                        </a:rPr>
                        <a:t>Quy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tắc</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viết</a:t>
                      </a:r>
                      <a:endParaRPr lang="en-US" sz="3200" b="1" dirty="0">
                        <a:latin typeface="Times New Roman" pitchFamily="18" charset="0"/>
                        <a:cs typeface="Times New Roman" pitchFamily="18" charset="0"/>
                      </a:endParaRPr>
                    </a:p>
                  </a:txBody>
                  <a:tcPr>
                    <a:solidFill>
                      <a:schemeClr val="accent6"/>
                    </a:solidFill>
                  </a:tcPr>
                </a:tc>
                <a:tc>
                  <a:txBody>
                    <a:bodyPr/>
                    <a:lstStyle/>
                    <a:p>
                      <a:pPr algn="ctr"/>
                      <a:r>
                        <a:rPr lang="en-US" sz="3200" b="1" dirty="0" err="1">
                          <a:latin typeface="Times New Roman" pitchFamily="18" charset="0"/>
                          <a:cs typeface="Times New Roman" pitchFamily="18" charset="0"/>
                        </a:rPr>
                        <a:t>Ví</a:t>
                      </a:r>
                      <a:r>
                        <a:rPr lang="en-US" sz="3200" b="1" baseline="0" dirty="0">
                          <a:latin typeface="Times New Roman" pitchFamily="18" charset="0"/>
                          <a:cs typeface="Times New Roman" pitchFamily="18" charset="0"/>
                        </a:rPr>
                        <a:t> </a:t>
                      </a:r>
                      <a:r>
                        <a:rPr lang="en-US" sz="3200" b="1" baseline="0" dirty="0" err="1">
                          <a:latin typeface="Times New Roman" pitchFamily="18" charset="0"/>
                          <a:cs typeface="Times New Roman" pitchFamily="18" charset="0"/>
                        </a:rPr>
                        <a:t>dụ</a:t>
                      </a:r>
                      <a:endParaRPr lang="en-US" sz="3200" b="1" dirty="0">
                        <a:latin typeface="Times New Roman" pitchFamily="18" charset="0"/>
                        <a:cs typeface="Times New Roman" pitchFamily="18" charset="0"/>
                      </a:endParaRPr>
                    </a:p>
                  </a:txBody>
                  <a:tcPr>
                    <a:solidFill>
                      <a:schemeClr val="accent4"/>
                    </a:solidFill>
                  </a:tcPr>
                </a:tc>
                <a:extLst>
                  <a:ext uri="{0D108BD9-81ED-4DB2-BD59-A6C34878D82A}">
                    <a16:rowId xmlns:a16="http://schemas.microsoft.com/office/drawing/2014/main" xmlns="" val="10000"/>
                  </a:ext>
                </a:extLst>
              </a:tr>
              <a:tr h="1498031">
                <a:tc>
                  <a:txBody>
                    <a:bodyPr/>
                    <a:lstStyle/>
                    <a:p>
                      <a:pPr algn="ctr"/>
                      <a:endParaRPr lang="en-US" sz="2400" b="1" dirty="0">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a:solidFill>
                      <a:schemeClr val="accent4">
                        <a:lumMod val="40000"/>
                        <a:lumOff val="60000"/>
                      </a:schemeClr>
                    </a:solidFill>
                  </a:tcPr>
                </a:tc>
                <a:extLst>
                  <a:ext uri="{0D108BD9-81ED-4DB2-BD59-A6C34878D82A}">
                    <a16:rowId xmlns:a16="http://schemas.microsoft.com/office/drawing/2014/main" xmlns="" val="10001"/>
                  </a:ext>
                </a:extLst>
              </a:tr>
              <a:tr h="2396850">
                <a:tc>
                  <a:txBody>
                    <a:bodyPr/>
                    <a:lstStyle/>
                    <a:p>
                      <a:pPr algn="ctr"/>
                      <a:endParaRPr lang="en-US" sz="2400" b="1" dirty="0">
                        <a:latin typeface="Times New Roman" pitchFamily="18" charset="0"/>
                        <a:cs typeface="Times New Roman" pitchFamily="18" charset="0"/>
                      </a:endParaRPr>
                    </a:p>
                  </a:txBody>
                  <a:tcPr>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chemeClr val="dk1"/>
                        </a:solidFill>
                        <a:effectLst/>
                        <a:latin typeface="Times New Roman" pitchFamily="18" charset="0"/>
                        <a:ea typeface="+mn-ea"/>
                        <a:cs typeface="Times New Roman" pitchFamily="18" charset="0"/>
                      </a:endParaRPr>
                    </a:p>
                  </a:txBody>
                  <a:tcPr>
                    <a:solidFill>
                      <a:schemeClr val="accent4">
                        <a:lumMod val="40000"/>
                        <a:lumOff val="60000"/>
                      </a:schemeClr>
                    </a:solidFill>
                  </a:tcPr>
                </a:tc>
                <a:extLst>
                  <a:ext uri="{0D108BD9-81ED-4DB2-BD59-A6C34878D82A}">
                    <a16:rowId xmlns:a16="http://schemas.microsoft.com/office/drawing/2014/main" xmlns="" val="10002"/>
                  </a:ext>
                </a:extLst>
              </a:tr>
            </a:tbl>
          </a:graphicData>
        </a:graphic>
      </p:graphicFrame>
      <p:pic>
        <p:nvPicPr>
          <p:cNvPr id="36" name="图片 4" descr="8fd71eaf8677ef70d2293deb973682b3"/>
          <p:cNvPicPr>
            <a:picLocks noChangeAspect="1"/>
          </p:cNvPicPr>
          <p:nvPr/>
        </p:nvPicPr>
        <p:blipFill>
          <a:blip r:embed="rId6"/>
          <a:stretch>
            <a:fillRect/>
          </a:stretch>
        </p:blipFill>
        <p:spPr>
          <a:xfrm>
            <a:off x="32385" y="4612471"/>
            <a:ext cx="2575560" cy="2353945"/>
          </a:xfrm>
          <a:prstGeom prst="rect">
            <a:avLst/>
          </a:prstGeom>
        </p:spPr>
      </p:pic>
      <p:sp>
        <p:nvSpPr>
          <p:cNvPr id="3" name="TextBox 2"/>
          <p:cNvSpPr txBox="1"/>
          <p:nvPr/>
        </p:nvSpPr>
        <p:spPr>
          <a:xfrm>
            <a:off x="287755" y="3098800"/>
            <a:ext cx="4195345" cy="1384995"/>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a:t>
            </a:r>
          </a:p>
          <a:p>
            <a:endParaRPr lang="en-US" sz="2800" dirty="0"/>
          </a:p>
        </p:txBody>
      </p:sp>
      <p:sp>
        <p:nvSpPr>
          <p:cNvPr id="4" name="TextBox 3"/>
          <p:cNvSpPr txBox="1"/>
          <p:nvPr/>
        </p:nvSpPr>
        <p:spPr>
          <a:xfrm>
            <a:off x="287755" y="4457700"/>
            <a:ext cx="4195345" cy="1231106"/>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ngoài</a:t>
            </a:r>
            <a:endParaRPr lang="en-US" sz="2800" b="1" dirty="0">
              <a:latin typeface="Times New Roman" pitchFamily="18" charset="0"/>
              <a:cs typeface="Times New Roman" pitchFamily="18" charset="0"/>
            </a:endParaRPr>
          </a:p>
          <a:p>
            <a:pPr algn="ctr"/>
            <a:endParaRPr lang="en-US" dirty="0"/>
          </a:p>
        </p:txBody>
      </p:sp>
      <p:sp>
        <p:nvSpPr>
          <p:cNvPr id="5" name="TextBox 4"/>
          <p:cNvSpPr txBox="1"/>
          <p:nvPr/>
        </p:nvSpPr>
        <p:spPr>
          <a:xfrm>
            <a:off x="4584700" y="2821801"/>
            <a:ext cx="3378200" cy="1631216"/>
          </a:xfrm>
          <a:prstGeom prst="rect">
            <a:avLst/>
          </a:prstGeom>
          <a:noFill/>
        </p:spPr>
        <p:txBody>
          <a:bodyPr wrap="square" rtlCol="0">
            <a:spAutoFit/>
          </a:bodyPr>
          <a:lstStyle/>
          <a:p>
            <a:pPr algn="ctr"/>
            <a:r>
              <a:rPr lang="nl-NL" sz="2400" b="1" dirty="0">
                <a:solidFill>
                  <a:schemeClr val="dk1"/>
                </a:solidFill>
                <a:latin typeface="Times New Roman" pitchFamily="18" charset="0"/>
                <a:cs typeface="Times New Roman" pitchFamily="18" charset="0"/>
              </a:rPr>
              <a:t>Viết hoa chữ cái đầu </a:t>
            </a:r>
            <a:r>
              <a:rPr lang="nl-NL" sz="2800" b="1" dirty="0">
                <a:solidFill>
                  <a:schemeClr val="dk1"/>
                </a:solidFill>
                <a:latin typeface="Times New Roman" pitchFamily="18" charset="0"/>
                <a:cs typeface="Times New Roman" pitchFamily="18" charset="0"/>
              </a:rPr>
              <a:t>của</a:t>
            </a:r>
            <a:r>
              <a:rPr lang="nl-NL" sz="2400" b="1" dirty="0">
                <a:solidFill>
                  <a:schemeClr val="dk1"/>
                </a:solidFill>
                <a:latin typeface="Times New Roman" pitchFamily="18" charset="0"/>
                <a:cs typeface="Times New Roman" pitchFamily="18" charset="0"/>
              </a:rPr>
              <a:t> mỗi tiếng tạo thành tên đó. </a:t>
            </a:r>
            <a:endParaRPr lang="en-US" sz="2400" b="1" dirty="0">
              <a:latin typeface="Times New Roman" pitchFamily="18" charset="0"/>
              <a:cs typeface="Times New Roman" pitchFamily="18" charset="0"/>
            </a:endParaRPr>
          </a:p>
          <a:p>
            <a:pPr algn="ctr"/>
            <a:endParaRPr lang="en-US" sz="2400" dirty="0"/>
          </a:p>
        </p:txBody>
      </p:sp>
      <p:sp>
        <p:nvSpPr>
          <p:cNvPr id="6" name="TextBox 5"/>
          <p:cNvSpPr txBox="1"/>
          <p:nvPr/>
        </p:nvSpPr>
        <p:spPr>
          <a:xfrm>
            <a:off x="4584700" y="4279900"/>
            <a:ext cx="3467100" cy="2585323"/>
          </a:xfrm>
          <a:prstGeom prst="rect">
            <a:avLst/>
          </a:prstGeom>
          <a:noFill/>
        </p:spPr>
        <p:txBody>
          <a:bodyPr wrap="square" rtlCol="0">
            <a:spAutoFit/>
          </a:bodyPr>
          <a:lstStyle/>
          <a:p>
            <a:pPr algn="ctr"/>
            <a:r>
              <a:rPr lang="nl-NL" sz="2400" b="1" dirty="0">
                <a:solidFill>
                  <a:schemeClr val="dk1"/>
                </a:solidFill>
                <a:latin typeface="Times New Roman" pitchFamily="18" charset="0"/>
                <a:cs typeface="Times New Roman" pitchFamily="18" charset="0"/>
              </a:rPr>
              <a:t>Viết hoa chữ cái đầu của mỗi bộ phận tạo thành tên đó. Nếu bộ phận tạo thành tên gồm nhiều tiếng thì giữa các tiếng có gạch nối.</a:t>
            </a:r>
            <a:endParaRPr lang="en-US" sz="2400" b="1" dirty="0">
              <a:latin typeface="Times New Roman" pitchFamily="18" charset="0"/>
              <a:cs typeface="Times New Roman" pitchFamily="18" charset="0"/>
            </a:endParaRPr>
          </a:p>
          <a:p>
            <a:pPr algn="ctr"/>
            <a:endParaRPr lang="en-US" sz="1600" dirty="0"/>
          </a:p>
        </p:txBody>
      </p:sp>
      <p:sp>
        <p:nvSpPr>
          <p:cNvPr id="7" name="TextBox 6"/>
          <p:cNvSpPr txBox="1"/>
          <p:nvPr/>
        </p:nvSpPr>
        <p:spPr>
          <a:xfrm>
            <a:off x="7962900" y="2946400"/>
            <a:ext cx="3810000" cy="1200329"/>
          </a:xfrm>
          <a:prstGeom prst="rect">
            <a:avLst/>
          </a:prstGeom>
          <a:noFill/>
        </p:spPr>
        <p:txBody>
          <a:bodyPr wrap="square" rtlCol="0">
            <a:spAutoFit/>
          </a:bodyPr>
          <a:lstStyle/>
          <a:p>
            <a:r>
              <a:rPr lang="nl-NL" sz="2400" b="1" dirty="0">
                <a:solidFill>
                  <a:schemeClr val="dk1"/>
                </a:solidFill>
                <a:latin typeface="Times New Roman" pitchFamily="18" charset="0"/>
                <a:cs typeface="Times New Roman" pitchFamily="18" charset="0"/>
              </a:rPr>
              <a:t>    Điện Biên Phủ</a:t>
            </a:r>
          </a:p>
          <a:p>
            <a:r>
              <a:rPr lang="nl-NL" sz="2400" b="1" dirty="0">
                <a:solidFill>
                  <a:schemeClr val="dk1"/>
                </a:solidFill>
                <a:latin typeface="Times New Roman" pitchFamily="18" charset="0"/>
                <a:cs typeface="Times New Roman" pitchFamily="18" charset="0"/>
              </a:rPr>
              <a:t>    Lê Thị Hồng Gấm</a:t>
            </a:r>
            <a:endParaRPr lang="en-US" sz="2400" b="1" dirty="0">
              <a:latin typeface="Times New Roman" pitchFamily="18" charset="0"/>
              <a:cs typeface="Times New Roman" pitchFamily="18" charset="0"/>
            </a:endParaRPr>
          </a:p>
          <a:p>
            <a:endParaRPr lang="en-US" sz="2400" dirty="0"/>
          </a:p>
        </p:txBody>
      </p:sp>
      <p:sp>
        <p:nvSpPr>
          <p:cNvPr id="8" name="TextBox 7"/>
          <p:cNvSpPr txBox="1"/>
          <p:nvPr/>
        </p:nvSpPr>
        <p:spPr>
          <a:xfrm>
            <a:off x="7962900" y="4589115"/>
            <a:ext cx="3810000" cy="2308324"/>
          </a:xfrm>
          <a:prstGeom prst="rect">
            <a:avLst/>
          </a:prstGeom>
          <a:noFill/>
        </p:spPr>
        <p:txBody>
          <a:bodyPr wrap="square" rtlCol="0">
            <a:spAutoFit/>
          </a:bodyPr>
          <a:lstStyle/>
          <a:p>
            <a:pPr>
              <a:defRPr/>
            </a:pPr>
            <a:r>
              <a:rPr lang="en-US" sz="2400" b="1" dirty="0">
                <a:solidFill>
                  <a:schemeClr val="dk1"/>
                </a:solidFill>
                <a:latin typeface="Times New Roman" pitchFamily="18" charset="0"/>
                <a:cs typeface="Times New Roman" pitchFamily="18" charset="0"/>
              </a:rPr>
              <a:t>     Lu- </a:t>
            </a:r>
            <a:r>
              <a:rPr lang="en-US" sz="2400" b="1" dirty="0" err="1">
                <a:solidFill>
                  <a:schemeClr val="dk1"/>
                </a:solidFill>
                <a:latin typeface="Times New Roman" pitchFamily="18" charset="0"/>
                <a:cs typeface="Times New Roman" pitchFamily="18" charset="0"/>
              </a:rPr>
              <a:t>i</a:t>
            </a:r>
            <a:r>
              <a:rPr lang="en-US" sz="2400" b="1" dirty="0">
                <a:solidFill>
                  <a:schemeClr val="dk1"/>
                </a:solidFill>
                <a:latin typeface="Times New Roman" pitchFamily="18" charset="0"/>
                <a:cs typeface="Times New Roman" pitchFamily="18" charset="0"/>
              </a:rPr>
              <a:t> Pa- </a:t>
            </a:r>
            <a:r>
              <a:rPr lang="en-US" sz="2400" b="1" dirty="0" err="1">
                <a:solidFill>
                  <a:schemeClr val="dk1"/>
                </a:solidFill>
                <a:latin typeface="Times New Roman" pitchFamily="18" charset="0"/>
                <a:cs typeface="Times New Roman" pitchFamily="18" charset="0"/>
              </a:rPr>
              <a:t>xtơ</a:t>
            </a:r>
            <a:endParaRPr lang="en-US" sz="2400" b="1" dirty="0">
              <a:solidFill>
                <a:schemeClr val="dk1"/>
              </a:solidFill>
              <a:latin typeface="Times New Roman" pitchFamily="18" charset="0"/>
              <a:cs typeface="Times New Roman" pitchFamily="18" charset="0"/>
            </a:endParaRPr>
          </a:p>
          <a:p>
            <a:pPr>
              <a:defRPr/>
            </a:pPr>
            <a:r>
              <a:rPr lang="en-US" sz="2400" b="1" dirty="0">
                <a:solidFill>
                  <a:schemeClr val="dk1"/>
                </a:solidFill>
                <a:latin typeface="Times New Roman" pitchFamily="18" charset="0"/>
                <a:cs typeface="Times New Roman" pitchFamily="18" charset="0"/>
              </a:rPr>
              <a:t>     </a:t>
            </a:r>
            <a:r>
              <a:rPr lang="en-US" sz="2400" b="1" dirty="0" err="1">
                <a:solidFill>
                  <a:schemeClr val="dk1"/>
                </a:solidFill>
                <a:latin typeface="Times New Roman" pitchFamily="18" charset="0"/>
                <a:cs typeface="Times New Roman" pitchFamily="18" charset="0"/>
              </a:rPr>
              <a:t>Xanh</a:t>
            </a:r>
            <a:r>
              <a:rPr lang="en-US" sz="2400" b="1" dirty="0">
                <a:solidFill>
                  <a:schemeClr val="dk1"/>
                </a:solidFill>
                <a:latin typeface="Times New Roman" pitchFamily="18" charset="0"/>
                <a:cs typeface="Times New Roman" pitchFamily="18" charset="0"/>
              </a:rPr>
              <a:t> </a:t>
            </a:r>
            <a:r>
              <a:rPr lang="en-US" sz="2400" b="1" dirty="0" err="1">
                <a:solidFill>
                  <a:schemeClr val="dk1"/>
                </a:solidFill>
                <a:latin typeface="Times New Roman" pitchFamily="18" charset="0"/>
                <a:cs typeface="Times New Roman" pitchFamily="18" charset="0"/>
              </a:rPr>
              <a:t>Pê</a:t>
            </a:r>
            <a:r>
              <a:rPr lang="en-US" sz="2400" b="1" dirty="0">
                <a:solidFill>
                  <a:schemeClr val="dk1"/>
                </a:solidFill>
                <a:latin typeface="Times New Roman" pitchFamily="18" charset="0"/>
                <a:cs typeface="Times New Roman" pitchFamily="18" charset="0"/>
              </a:rPr>
              <a:t>- </a:t>
            </a:r>
            <a:r>
              <a:rPr lang="en-US" sz="2400" b="1" dirty="0" err="1">
                <a:solidFill>
                  <a:schemeClr val="dk1"/>
                </a:solidFill>
                <a:latin typeface="Times New Roman" pitchFamily="18" charset="0"/>
                <a:cs typeface="Times New Roman" pitchFamily="18" charset="0"/>
              </a:rPr>
              <a:t>téc</a:t>
            </a:r>
            <a:r>
              <a:rPr lang="en-US" sz="2400" b="1" dirty="0">
                <a:solidFill>
                  <a:schemeClr val="dk1"/>
                </a:solidFill>
                <a:latin typeface="Times New Roman" pitchFamily="18" charset="0"/>
                <a:cs typeface="Times New Roman" pitchFamily="18" charset="0"/>
              </a:rPr>
              <a:t>- </a:t>
            </a:r>
            <a:r>
              <a:rPr lang="en-US" sz="2400" b="1" dirty="0" err="1">
                <a:solidFill>
                  <a:schemeClr val="dk1"/>
                </a:solidFill>
                <a:latin typeface="Times New Roman" pitchFamily="18" charset="0"/>
                <a:cs typeface="Times New Roman" pitchFamily="18" charset="0"/>
              </a:rPr>
              <a:t>bua</a:t>
            </a:r>
            <a:endParaRPr lang="en-US" sz="2400" b="1" dirty="0">
              <a:solidFill>
                <a:schemeClr val="dk1"/>
              </a:solidFill>
              <a:latin typeface="Times New Roman" pitchFamily="18" charset="0"/>
              <a:cs typeface="Times New Roman" pitchFamily="18" charset="0"/>
            </a:endParaRPr>
          </a:p>
          <a:p>
            <a:pPr>
              <a:defRPr/>
            </a:pPr>
            <a:endParaRPr lang="en-US" sz="2400" b="1" dirty="0">
              <a:solidFill>
                <a:schemeClr val="dk1"/>
              </a:solidFill>
              <a:latin typeface="Times New Roman" pitchFamily="18" charset="0"/>
              <a:cs typeface="Times New Roman" pitchFamily="18" charset="0"/>
            </a:endParaRPr>
          </a:p>
          <a:p>
            <a:pPr marL="342900" indent="-342900">
              <a:buFontTx/>
              <a:buChar char="-"/>
              <a:defRPr/>
            </a:pPr>
            <a:endParaRPr lang="en-US" sz="2400" b="1" dirty="0">
              <a:solidFill>
                <a:schemeClr val="dk1"/>
              </a:solidFill>
              <a:latin typeface="Times New Roman" pitchFamily="18" charset="0"/>
              <a:cs typeface="Times New Roman" pitchFamily="18" charset="0"/>
            </a:endParaRPr>
          </a:p>
          <a:p>
            <a:pPr marL="342900" indent="-342900" algn="ctr">
              <a:buFontTx/>
              <a:buChar char="-"/>
              <a:defRPr/>
            </a:pPr>
            <a:endParaRPr lang="en-US" sz="2400" b="1" dirty="0">
              <a:solidFill>
                <a:schemeClr val="dk1"/>
              </a:solidFill>
              <a:latin typeface="Times New Roman" pitchFamily="18" charset="0"/>
              <a:cs typeface="Times New Roman" pitchFamily="18" charset="0"/>
            </a:endParaRPr>
          </a:p>
          <a:p>
            <a:endParaRPr lang="en-US" sz="240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450" y="48951"/>
            <a:ext cx="1695450" cy="213501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1107">
        <p14:prism isInverted="1"/>
      </p:transition>
    </mc:Choice>
    <mc:Fallback xmlns="">
      <p:transition spd="slow" advTm="511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xmlns="" id="{BEA62223-C4B1-4C66-85E5-0BCA90ECD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2522"/>
            <a:ext cx="12192000" cy="6990522"/>
          </a:xfrm>
          <a:prstGeom prst="rect">
            <a:avLst/>
          </a:prstGeom>
        </p:spPr>
      </p:pic>
      <p:pic>
        <p:nvPicPr>
          <p:cNvPr id="11" name="图片 3" descr="5c95d9be9ffa50fc92ed5552156a00c5">
            <a:extLst>
              <a:ext uri="{FF2B5EF4-FFF2-40B4-BE49-F238E27FC236}">
                <a16:creationId xmlns:a16="http://schemas.microsoft.com/office/drawing/2014/main" xmlns="" id="{7C919A42-3BE1-4141-A7D2-B1408C3970B3}"/>
              </a:ext>
            </a:extLst>
          </p:cNvPr>
          <p:cNvPicPr>
            <a:picLocks noChangeAspect="1"/>
          </p:cNvPicPr>
          <p:nvPr/>
        </p:nvPicPr>
        <p:blipFill>
          <a:blip r:embed="rId3"/>
          <a:srcRect/>
          <a:stretch>
            <a:fillRect/>
          </a:stretch>
        </p:blipFill>
        <p:spPr>
          <a:xfrm>
            <a:off x="1346200" y="802180"/>
            <a:ext cx="8813800" cy="4341320"/>
          </a:xfrm>
          <a:prstGeom prst="rect">
            <a:avLst/>
          </a:prstGeom>
        </p:spPr>
      </p:pic>
      <p:sp>
        <p:nvSpPr>
          <p:cNvPr id="12" name="Hộp Văn bản 11">
            <a:extLst>
              <a:ext uri="{FF2B5EF4-FFF2-40B4-BE49-F238E27FC236}">
                <a16:creationId xmlns:a16="http://schemas.microsoft.com/office/drawing/2014/main" xmlns="" id="{19960CCE-4372-4993-8CAC-AC07C05003BE}"/>
              </a:ext>
            </a:extLst>
          </p:cNvPr>
          <p:cNvSpPr txBox="1"/>
          <p:nvPr/>
        </p:nvSpPr>
        <p:spPr>
          <a:xfrm>
            <a:off x="2516256" y="2618297"/>
            <a:ext cx="6473687" cy="1877437"/>
          </a:xfrm>
          <a:prstGeom prst="rect">
            <a:avLst/>
          </a:prstGeom>
          <a:noFill/>
        </p:spPr>
        <p:txBody>
          <a:bodyPr wrap="square" rtlCol="0">
            <a:spAutoFit/>
          </a:bodyPr>
          <a:lstStyle/>
          <a:p>
            <a:pPr algn="ctr"/>
            <a:r>
              <a:rPr lang="en-GB" sz="4000" b="1" dirty="0">
                <a:solidFill>
                  <a:srgbClr val="FF0066"/>
                </a:solidFill>
                <a:latin typeface="Times New Roman" panose="02020603050405020304" pitchFamily="18" charset="0"/>
                <a:cs typeface="Times New Roman" panose="02020603050405020304" pitchFamily="18" charset="0"/>
              </a:rPr>
              <a:t>ÔN TẬP  TIẾNG VIỆT 4 </a:t>
            </a:r>
          </a:p>
          <a:p>
            <a:pPr algn="ctr"/>
            <a:r>
              <a:rPr lang="en-GB" sz="3600" b="1" dirty="0" err="1">
                <a:solidFill>
                  <a:srgbClr val="FF0066"/>
                </a:solidFill>
                <a:latin typeface="Times New Roman" panose="02020603050405020304" pitchFamily="18" charset="0"/>
                <a:cs typeface="Times New Roman" panose="02020603050405020304" pitchFamily="18" charset="0"/>
              </a:rPr>
              <a:t>Tuần</a:t>
            </a:r>
            <a:r>
              <a:rPr lang="en-GB" sz="3600" b="1" dirty="0">
                <a:solidFill>
                  <a:srgbClr val="FF0066"/>
                </a:solidFill>
                <a:latin typeface="Times New Roman" panose="02020603050405020304" pitchFamily="18" charset="0"/>
                <a:cs typeface="Times New Roman" panose="02020603050405020304" pitchFamily="18" charset="0"/>
              </a:rPr>
              <a:t> 10 – </a:t>
            </a:r>
            <a:r>
              <a:rPr lang="en-GB" sz="3600" b="1" dirty="0" err="1">
                <a:solidFill>
                  <a:srgbClr val="FF0066"/>
                </a:solidFill>
                <a:latin typeface="Times New Roman" panose="02020603050405020304" pitchFamily="18" charset="0"/>
                <a:cs typeface="Times New Roman" panose="02020603050405020304" pitchFamily="18" charset="0"/>
              </a:rPr>
              <a:t>Tiết</a:t>
            </a:r>
            <a:r>
              <a:rPr lang="en-GB" sz="3600" b="1" dirty="0">
                <a:solidFill>
                  <a:srgbClr val="FF0066"/>
                </a:solidFill>
                <a:latin typeface="Times New Roman" panose="02020603050405020304" pitchFamily="18" charset="0"/>
                <a:cs typeface="Times New Roman" panose="02020603050405020304" pitchFamily="18" charset="0"/>
              </a:rPr>
              <a:t> </a:t>
            </a:r>
            <a:r>
              <a:rPr lang="en-GB" sz="3600" b="1" dirty="0" smtClean="0">
                <a:solidFill>
                  <a:srgbClr val="FF0066"/>
                </a:solidFill>
                <a:latin typeface="Times New Roman" panose="02020603050405020304" pitchFamily="18" charset="0"/>
                <a:cs typeface="Times New Roman" panose="02020603050405020304" pitchFamily="18" charset="0"/>
              </a:rPr>
              <a:t>8</a:t>
            </a:r>
            <a:endParaRPr lang="en-GB" sz="3600" b="1" dirty="0">
              <a:solidFill>
                <a:srgbClr val="FF0066"/>
              </a:solidFill>
              <a:latin typeface="Times New Roman" panose="02020603050405020304" pitchFamily="18" charset="0"/>
              <a:cs typeface="Times New Roman" panose="02020603050405020304" pitchFamily="18" charset="0"/>
            </a:endParaRPr>
          </a:p>
          <a:p>
            <a:endParaRPr lang="vi-VN" sz="4000" dirty="0"/>
          </a:p>
        </p:txBody>
      </p:sp>
      <p:pic>
        <p:nvPicPr>
          <p:cNvPr id="13" name="图片 4">
            <a:extLst>
              <a:ext uri="{FF2B5EF4-FFF2-40B4-BE49-F238E27FC236}">
                <a16:creationId xmlns:a16="http://schemas.microsoft.com/office/drawing/2014/main" xmlns="" id="{EE83D092-32DA-4500-B8A0-D50DAD40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3345"/>
            <a:ext cx="3750967" cy="3880310"/>
          </a:xfrm>
          <a:prstGeom prst="rect">
            <a:avLst/>
          </a:prstGeom>
        </p:spPr>
      </p:pic>
    </p:spTree>
    <p:extLst>
      <p:ext uri="{BB962C8B-B14F-4D97-AF65-F5344CB8AC3E}">
        <p14:creationId xmlns:p14="http://schemas.microsoft.com/office/powerpoint/2010/main" val="1185548936"/>
      </p:ext>
    </p:extLst>
  </p:cSld>
  <p:clrMapOvr>
    <a:masterClrMapping/>
  </p:clrMapOvr>
  <p:transition spd="slow" advTm="35705">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文本框 9"/>
          <p:cNvSpPr txBox="1"/>
          <p:nvPr/>
        </p:nvSpPr>
        <p:spPr>
          <a:xfrm>
            <a:off x="3485938" y="871560"/>
            <a:ext cx="7247430" cy="1938992"/>
          </a:xfrm>
          <a:prstGeom prst="rect">
            <a:avLst/>
          </a:prstGeom>
          <a:noFill/>
        </p:spPr>
        <p:txBody>
          <a:bodyPr wrap="square" rtlCol="0">
            <a:spAutoFit/>
          </a:bodyPr>
          <a:lstStyle/>
          <a:p>
            <a:pPr algn="ctr"/>
            <a:r>
              <a:rPr lang="en-US" altLang="zh-CN" sz="4800" b="1" dirty="0" err="1">
                <a:latin typeface="Times New Roman" panose="02020603050405020304" pitchFamily="18" charset="0"/>
                <a:ea typeface="字体管家天蝎座" panose="00020600040101010101" charset="-122"/>
                <a:cs typeface="Times New Roman" panose="02020603050405020304" pitchFamily="18" charset="0"/>
              </a:rPr>
              <a:t>Chính</a:t>
            </a:r>
            <a:r>
              <a:rPr lang="en-US" altLang="zh-CN" sz="4800" b="1" dirty="0">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dirty="0" err="1">
                <a:latin typeface="Times New Roman" panose="02020603050405020304" pitchFamily="18" charset="0"/>
                <a:ea typeface="字体管家天蝎座" panose="00020600040101010101" charset="-122"/>
                <a:cs typeface="Times New Roman" panose="02020603050405020304" pitchFamily="18" charset="0"/>
              </a:rPr>
              <a:t>tả</a:t>
            </a:r>
            <a:endParaRPr lang="en-US" altLang="zh-CN" sz="4800" b="1" dirty="0">
              <a:latin typeface="Times New Roman" panose="02020603050405020304" pitchFamily="18" charset="0"/>
              <a:ea typeface="字体管家天蝎座" panose="00020600040101010101" charset="-122"/>
              <a:cs typeface="Times New Roman" panose="02020603050405020304" pitchFamily="18" charset="0"/>
            </a:endParaRPr>
          </a:p>
          <a:p>
            <a:pPr algn="ctr"/>
            <a:r>
              <a:rPr lang="en-US" altLang="zh-CN" sz="4800" b="1" spc="300" dirty="0"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Chiều</a:t>
            </a:r>
            <a:r>
              <a:rPr lang="en-US" altLang="zh-CN" sz="4800" b="1" spc="300" dirty="0"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trên</a:t>
            </a:r>
            <a:r>
              <a:rPr lang="en-US" altLang="zh-CN" sz="4800" b="1" spc="300" dirty="0"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quê</a:t>
            </a:r>
            <a:r>
              <a:rPr lang="en-US" altLang="zh-CN" sz="4800" b="1" spc="300" dirty="0"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4800" b="1" spc="300" dirty="0" err="1" smtClean="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hương</a:t>
            </a:r>
            <a:endParaRPr lang="en-US" altLang="zh-CN" sz="48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a:p>
            <a:pPr algn="r"/>
            <a:r>
              <a:rPr lang="en-US" altLang="zh-CN" sz="2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endParaRPr lang="zh-CN" altLang="en-US" sz="2400" b="1" spc="300" dirty="0">
              <a:solidFill>
                <a:srgbClr val="FF0000"/>
              </a:solidFill>
              <a:uFillTx/>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47215"/>
            <a:ext cx="12192000" cy="26555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849525" y="3256977"/>
            <a:ext cx="6248400" cy="26555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79" y="0"/>
            <a:ext cx="11906693" cy="26555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782493" y="3140018"/>
            <a:ext cx="6248400" cy="265557"/>
          </a:xfrm>
          <a:prstGeom prst="rect">
            <a:avLst/>
          </a:prstGeom>
        </p:spPr>
      </p:pic>
      <p:pic>
        <p:nvPicPr>
          <p:cNvPr id="7" name="图片 12">
            <a:extLst>
              <a:ext uri="{FF2B5EF4-FFF2-40B4-BE49-F238E27FC236}">
                <a16:creationId xmlns:a16="http://schemas.microsoft.com/office/drawing/2014/main" xmlns="" id="{2126C01F-F79F-421F-8A37-B6C11537AD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96899">
            <a:off x="681108" y="4070795"/>
            <a:ext cx="2633472" cy="521208"/>
          </a:xfrm>
          <a:prstGeom prst="rect">
            <a:avLst/>
          </a:prstGeom>
        </p:spPr>
      </p:pic>
      <p:cxnSp>
        <p:nvCxnSpPr>
          <p:cNvPr id="5" name="Straight Connector 4"/>
          <p:cNvCxnSpPr/>
          <p:nvPr/>
        </p:nvCxnSpPr>
        <p:spPr>
          <a:xfrm>
            <a:off x="2163651" y="2253803"/>
            <a:ext cx="132228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85938" y="2253803"/>
            <a:ext cx="0" cy="40439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7747" y="1841056"/>
            <a:ext cx="734095"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Lỗi</a:t>
            </a:r>
            <a:endParaRPr lang="en-SG"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3380382"/>
      </p:ext>
    </p:extLst>
  </p:cSld>
  <p:clrMapOvr>
    <a:masterClrMapping/>
  </p:clrMapOvr>
  <mc:AlternateContent xmlns:mc="http://schemas.openxmlformats.org/markup-compatibility/2006" xmlns:p14="http://schemas.microsoft.com/office/powerpoint/2010/main">
    <mc:Choice Requires="p14">
      <p:transition spd="slow" p14:dur="1100" advTm="614014">
        <p14:switch dir="r"/>
      </p:transition>
    </mc:Choice>
    <mc:Fallback xmlns="">
      <p:transition spd="slow" advTm="6140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53003" y="163515"/>
            <a:ext cx="6885994"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Chiều</a:t>
            </a:r>
            <a:r>
              <a:rPr lang="en-US" altLang="zh-CN" sz="5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trên</a:t>
            </a:r>
            <a:r>
              <a:rPr lang="en-US" altLang="zh-CN" sz="5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quê</a:t>
            </a:r>
            <a:r>
              <a:rPr lang="en-US" altLang="zh-CN" sz="5400" b="1" dirty="0"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smtClean="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hương</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9"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pic>
        <p:nvPicPr>
          <p:cNvPr id="1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8" name="Text Box 6"/>
          <p:cNvSpPr txBox="1">
            <a:spLocks noChangeArrowheads="1"/>
          </p:cNvSpPr>
          <p:nvPr/>
        </p:nvSpPr>
        <p:spPr bwMode="auto">
          <a:xfrm>
            <a:off x="0" y="864509"/>
            <a:ext cx="11845807" cy="5111350"/>
          </a:xfrm>
          <a:prstGeom prst="rect">
            <a:avLst/>
          </a:prstGeom>
          <a:noFill/>
          <a:ln w="9525">
            <a:noFill/>
            <a:miter lim="800000"/>
            <a:headEnd/>
            <a:tailEnd/>
          </a:ln>
        </p:spPr>
        <p:txBody>
          <a:bodyPr wrap="square" lIns="108788" tIns="54395" rIns="108788" bIns="54395">
            <a:spAutoFit/>
          </a:bodyPr>
          <a:lstStyle/>
          <a:p>
            <a:pPr marL="733143" indent="-733143" algn="ctr"/>
            <a:endParaRPr lang="vi-VN" sz="3600" b="1" dirty="0" smtClean="0">
              <a:latin typeface="+mj-lt"/>
            </a:endParaRPr>
          </a:p>
          <a:p>
            <a:pPr algn="just"/>
            <a:r>
              <a:rPr lang="vi-VN" sz="3600" b="1" dirty="0" smtClean="0">
                <a:latin typeface="+mj-lt"/>
              </a:rPr>
              <a:t>    Đó là một buổi chiều mùa hạ có mây trắng xô đuổi nhau trên cao. Nền trời xanh vời vợi. Con chim sơn ca cất tiếng hót tự do, tha thiết đến nỗi khiến người ta phải ao ước giá mà mình có một đôi cánh. Trải khắp cánh đồng là nắng chiều vàng dịu và thơm hơi đất, là gió đưa thoang thoảng hương lúa ngậm dòng và hương sen.</a:t>
            </a:r>
          </a:p>
          <a:p>
            <a:pPr algn="just"/>
            <a:r>
              <a:rPr lang="en-US" sz="3600" b="1" dirty="0" smtClean="0">
                <a:latin typeface="+mj-lt"/>
              </a:rPr>
              <a:t>                                                                           </a:t>
            </a:r>
            <a:r>
              <a:rPr lang="vi-VN" sz="3600" b="1" dirty="0" smtClean="0">
                <a:latin typeface="+mj-lt"/>
              </a:rPr>
              <a:t>Theo </a:t>
            </a:r>
            <a:r>
              <a:rPr lang="vi-VN" sz="3600" b="1" dirty="0">
                <a:latin typeface="+mj-lt"/>
              </a:rPr>
              <a:t>Đỗ Chu</a:t>
            </a:r>
          </a:p>
          <a:p>
            <a:pPr>
              <a:spcBef>
                <a:spcPct val="50000"/>
              </a:spcBef>
            </a:pPr>
            <a:endParaRPr lang="en-US" sz="2467" b="1" dirty="0">
              <a:latin typeface="Arial" charset="0"/>
              <a:cs typeface="Arial" charset="0"/>
            </a:endParaRPr>
          </a:p>
        </p:txBody>
      </p:sp>
    </p:spTree>
    <p:custDataLst>
      <p:tags r:id="rId1"/>
    </p:custDataLst>
    <p:extLst>
      <p:ext uri="{BB962C8B-B14F-4D97-AF65-F5344CB8AC3E}">
        <p14:creationId xmlns:p14="http://schemas.microsoft.com/office/powerpoint/2010/main" val="2358262613"/>
      </p:ext>
    </p:extLst>
  </p:cSld>
  <p:clrMapOvr>
    <a:masterClrMapping/>
  </p:clrMapOvr>
  <mc:AlternateContent xmlns:mc="http://schemas.openxmlformats.org/markup-compatibility/2006" xmlns:p14="http://schemas.microsoft.com/office/powerpoint/2010/main">
    <mc:Choice Requires="p14">
      <p:transition spd="slow" p14:dur="1600" advTm="10989">
        <p:blinds dir="vert"/>
      </p:transition>
    </mc:Choice>
    <mc:Fallback xmlns="">
      <p:transition spd="slow" advTm="10989">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0131" y="616072"/>
            <a:ext cx="11734190" cy="25853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pic>
        <p:nvPicPr>
          <p:cNvPr id="9" name="图片 29" descr="8b0fccb2e21d61b25266c16d7d822443"/>
          <p:cNvPicPr>
            <a:picLocks noChangeAspect="1"/>
          </p:cNvPicPr>
          <p:nvPr/>
        </p:nvPicPr>
        <p:blipFill>
          <a:blip r:embed="rId3"/>
          <a:srcRect r="3242"/>
          <a:stretch>
            <a:fillRect/>
          </a:stretch>
        </p:blipFill>
        <p:spPr>
          <a:xfrm>
            <a:off x="9330690" y="240030"/>
            <a:ext cx="2880360" cy="1807210"/>
          </a:xfrm>
          <a:prstGeom prst="rect">
            <a:avLst/>
          </a:prstGeom>
        </p:spPr>
      </p:pic>
      <p:pic>
        <p:nvPicPr>
          <p:cNvPr id="1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6" name="Text Box 6"/>
          <p:cNvSpPr txBox="1">
            <a:spLocks noChangeArrowheads="1"/>
          </p:cNvSpPr>
          <p:nvPr/>
        </p:nvSpPr>
        <p:spPr bwMode="auto">
          <a:xfrm>
            <a:off x="145802" y="838160"/>
            <a:ext cx="11845807" cy="2141178"/>
          </a:xfrm>
          <a:prstGeom prst="rect">
            <a:avLst/>
          </a:prstGeom>
          <a:noFill/>
          <a:ln w="9525">
            <a:noFill/>
            <a:miter lim="800000"/>
            <a:headEnd/>
            <a:tailEnd/>
          </a:ln>
        </p:spPr>
        <p:txBody>
          <a:bodyPr wrap="square" lIns="108788" tIns="54395" rIns="108788" bIns="54395">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B. </a:t>
            </a:r>
            <a:r>
              <a:rPr lang="vi-VN" sz="4400" b="1" dirty="0" smtClean="0">
                <a:solidFill>
                  <a:srgbClr val="FF0000"/>
                </a:solidFill>
                <a:latin typeface="+mj-lt"/>
              </a:rPr>
              <a:t>Tập </a:t>
            </a:r>
            <a:r>
              <a:rPr lang="vi-VN" sz="4400" b="1" dirty="0">
                <a:solidFill>
                  <a:srgbClr val="FF0000"/>
                </a:solidFill>
                <a:latin typeface="+mj-lt"/>
              </a:rPr>
              <a:t>làm văn:</a:t>
            </a:r>
          </a:p>
          <a:p>
            <a:pPr marL="507561" indent="-507561" algn="just"/>
            <a:r>
              <a:rPr lang="vi-VN" sz="4400" b="1" dirty="0">
                <a:latin typeface="+mj-lt"/>
              </a:rPr>
              <a:t>Viết một bức thư ngắn (khoảng 10 dòng) cho bạn hoặc người thân nói về ước mơ của em. </a:t>
            </a:r>
          </a:p>
        </p:txBody>
      </p:sp>
      <p:sp>
        <p:nvSpPr>
          <p:cNvPr id="2" name="TextBox 1"/>
          <p:cNvSpPr txBox="1"/>
          <p:nvPr/>
        </p:nvSpPr>
        <p:spPr>
          <a:xfrm>
            <a:off x="4365938" y="3593206"/>
            <a:ext cx="3528811" cy="769441"/>
          </a:xfrm>
          <a:prstGeom prst="rect">
            <a:avLst/>
          </a:prstGeom>
          <a:no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Bài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làm</a:t>
            </a:r>
            <a:endParaRPr lang="en-SG" sz="4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1381365"/>
      </p:ext>
    </p:extLst>
  </p:cSld>
  <p:clrMapOvr>
    <a:masterClrMapping/>
  </p:clrMapOvr>
  <mc:AlternateContent xmlns:mc="http://schemas.openxmlformats.org/markup-compatibility/2006" xmlns:p14="http://schemas.microsoft.com/office/powerpoint/2010/main">
    <mc:Choice Requires="p14">
      <p:transition spd="slow" p14:dur="1600" advTm="10989">
        <p:blinds dir="vert"/>
      </p:transition>
    </mc:Choice>
    <mc:Fallback xmlns="">
      <p:transition spd="slow" advTm="10989">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 y="-297"/>
            <a:ext cx="12193057" cy="6858594"/>
          </a:xfrm>
          <a:prstGeom prst="rect">
            <a:avLst/>
          </a:prstGeom>
        </p:spPr>
      </p:pic>
      <p:sp>
        <p:nvSpPr>
          <p:cNvPr id="4" name="TextBox 3">
            <a:extLst>
              <a:ext uri="{FF2B5EF4-FFF2-40B4-BE49-F238E27FC236}">
                <a16:creationId xmlns:a16="http://schemas.microsoft.com/office/drawing/2014/main" xmlns="" id="{AFE246C0-815C-47A8-BF52-9720DC3BB170}"/>
              </a:ext>
            </a:extLst>
          </p:cNvPr>
          <p:cNvSpPr txBox="1"/>
          <p:nvPr/>
        </p:nvSpPr>
        <p:spPr>
          <a:xfrm>
            <a:off x="322155" y="2311338"/>
            <a:ext cx="11024131" cy="3785652"/>
          </a:xfrm>
          <a:prstGeom prst="rect">
            <a:avLst/>
          </a:prstGeom>
          <a:solidFill>
            <a:schemeClr val="accent2">
              <a:lumMod val="60000"/>
              <a:lumOff val="4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smtClean="0">
                <a:ln>
                  <a:noFill/>
                </a:ln>
                <a:effectLst/>
                <a:uLnTx/>
                <a:uFillTx/>
                <a:latin typeface="HP001 5 hàng" panose="020B0603050302020204" pitchFamily="34" charset="0"/>
                <a:cs typeface="Times New Roman" panose="02020603050405020304" pitchFamily="18" charset="0"/>
              </a:rPr>
              <a:t>Các</a:t>
            </a: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em</a:t>
            </a: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smtClean="0">
                <a:ln>
                  <a:noFill/>
                </a:ln>
                <a:effectLst/>
                <a:uLnTx/>
                <a:uFillTx/>
                <a:latin typeface="HP001 5 hàng" panose="020B0603050302020204" pitchFamily="34" charset="0"/>
                <a:cs typeface="Times New Roman" panose="02020603050405020304" pitchFamily="18" charset="0"/>
              </a:rPr>
              <a:t>viết</a:t>
            </a: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HP001 5 hàng" panose="020B0603050302020204" pitchFamily="34" charset="0"/>
                <a:cs typeface="Times New Roman" panose="02020603050405020304" pitchFamily="18" charset="0"/>
              </a:rPr>
              <a:t>bài</a:t>
            </a:r>
            <a:r>
              <a:rPr kumimoji="0" lang="en-US" sz="4000" b="1" i="0" u="none" strike="noStrike" kern="1200" cap="none" spc="0" normalizeH="0" baseline="0" noProof="0" dirty="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HP001 5 hàng" panose="020B0603050302020204" pitchFamily="34" charset="0"/>
                <a:cs typeface="Times New Roman" panose="02020603050405020304" pitchFamily="18" charset="0"/>
              </a:rPr>
              <a:t>chính</a:t>
            </a:r>
            <a:r>
              <a:rPr kumimoji="0" lang="en-US" sz="4000" b="1" i="0" u="none" strike="noStrike" kern="1200" cap="none" spc="0" normalizeH="0" baseline="0" noProof="0" dirty="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smtClean="0">
                <a:ln>
                  <a:noFill/>
                </a:ln>
                <a:effectLst/>
                <a:uLnTx/>
                <a:uFillTx/>
                <a:latin typeface="HP001 5 hàng" panose="020B0603050302020204" pitchFamily="34" charset="0"/>
                <a:cs typeface="Times New Roman" panose="02020603050405020304" pitchFamily="18" charset="0"/>
              </a:rPr>
              <a:t>tả</a:t>
            </a: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smtClean="0">
                <a:ln>
                  <a:noFill/>
                </a:ln>
                <a:effectLst/>
                <a:uLnTx/>
                <a:uFillTx/>
                <a:latin typeface="HP001 5 hàng" panose="020B0603050302020204" pitchFamily="34" charset="0"/>
                <a:cs typeface="Times New Roman" panose="02020603050405020304" pitchFamily="18" charset="0"/>
              </a:rPr>
              <a:t>Lời</a:t>
            </a:r>
            <a:r>
              <a:rPr kumimoji="0" lang="en-US" sz="4000" b="1" i="0" u="none" strike="noStrike" kern="1200" cap="none" spc="0" normalizeH="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effectLst/>
                <a:uLnTx/>
                <a:uFillTx/>
                <a:latin typeface="HP001 5 hàng" panose="020B0603050302020204" pitchFamily="34" charset="0"/>
                <a:cs typeface="Times New Roman" panose="02020603050405020304" pitchFamily="18" charset="0"/>
              </a:rPr>
              <a:t>hứa</a:t>
            </a: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a:ln>
                  <a:noFill/>
                </a:ln>
                <a:effectLst/>
                <a:uLnTx/>
                <a:uFillTx/>
                <a:latin typeface="HP001 5 hàng" panose="020B0603050302020204" pitchFamily="34" charset="0"/>
                <a:cs typeface="Times New Roman" panose="02020603050405020304" pitchFamily="18" charset="0"/>
              </a:rPr>
              <a:t>trang</a:t>
            </a:r>
            <a:r>
              <a:rPr kumimoji="0" lang="en-US" sz="4000" b="1" i="0" u="none" strike="noStrike" kern="1200" cap="none" spc="0" normalizeH="0" baseline="0" noProof="0" dirty="0">
                <a:ln>
                  <a:noFill/>
                </a:ln>
                <a:effectLst/>
                <a:uLnTx/>
                <a:uFillTx/>
                <a:latin typeface="HP001 5 hàng" panose="020B0603050302020204" pitchFamily="34" charset="0"/>
                <a:cs typeface="Times New Roman" panose="02020603050405020304" pitchFamily="18" charset="0"/>
              </a:rPr>
              <a:t> </a:t>
            </a:r>
            <a:r>
              <a:rPr lang="en-US" sz="4000" b="1" noProof="0" dirty="0">
                <a:latin typeface="HP001 5 hàng" panose="020B0603050302020204" pitchFamily="34" charset="0"/>
                <a:cs typeface="Times New Roman" panose="02020603050405020304" pitchFamily="18" charset="0"/>
              </a:rPr>
              <a:t>9</a:t>
            </a:r>
            <a:r>
              <a:rPr lang="en-US" sz="4000" b="1" dirty="0" smtClean="0">
                <a:latin typeface="HP001 5 hàng" panose="020B0603050302020204" pitchFamily="34" charset="0"/>
                <a:cs typeface="Times New Roman" panose="02020603050405020304" pitchFamily="18" charset="0"/>
              </a:rPr>
              <a:t>6</a:t>
            </a:r>
            <a:r>
              <a:rPr kumimoji="0" lang="en-US" sz="4000" b="1" i="0" u="none" strike="noStrike" kern="1200" cap="none" spc="0" normalizeH="0" baseline="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baseline="0" noProof="0" dirty="0" err="1" smtClean="0">
                <a:ln>
                  <a:noFill/>
                </a:ln>
                <a:effectLst/>
                <a:uLnTx/>
                <a:uFillTx/>
                <a:latin typeface="HP001 5 hàng" panose="020B0603050302020204" pitchFamily="34" charset="0"/>
                <a:cs typeface="Times New Roman" panose="02020603050405020304" pitchFamily="18" charset="0"/>
              </a:rPr>
              <a:t>Chiều</a:t>
            </a:r>
            <a:r>
              <a:rPr kumimoji="0" lang="en-US" sz="4000" b="1" i="0" u="none" strike="noStrike" kern="1200" cap="none" spc="0" normalizeH="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effectLst/>
                <a:uLnTx/>
                <a:uFillTx/>
                <a:latin typeface="HP001 5 hàng" panose="020B0603050302020204" pitchFamily="34" charset="0"/>
                <a:cs typeface="Times New Roman" panose="02020603050405020304" pitchFamily="18" charset="0"/>
              </a:rPr>
              <a:t>trên</a:t>
            </a:r>
            <a:r>
              <a:rPr kumimoji="0" lang="en-US" sz="4000" b="1" i="0" u="none" strike="noStrike" kern="1200" cap="none" spc="0" normalizeH="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effectLst/>
                <a:uLnTx/>
                <a:uFillTx/>
                <a:latin typeface="HP001 5 hàng" panose="020B0603050302020204" pitchFamily="34" charset="0"/>
                <a:cs typeface="Times New Roman" panose="02020603050405020304" pitchFamily="18" charset="0"/>
              </a:rPr>
              <a:t>quê</a:t>
            </a:r>
            <a:r>
              <a:rPr kumimoji="0" lang="en-US" sz="4000" b="1" i="0" u="none" strike="noStrike" kern="1200" cap="none" spc="0" normalizeH="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effectLst/>
                <a:uLnTx/>
                <a:uFillTx/>
                <a:latin typeface="HP001 5 hàng" panose="020B0603050302020204" pitchFamily="34" charset="0"/>
                <a:cs typeface="Times New Roman" panose="02020603050405020304" pitchFamily="18" charset="0"/>
              </a:rPr>
              <a:t>hương</a:t>
            </a:r>
            <a:r>
              <a:rPr kumimoji="0" lang="en-US" sz="4000" b="1" i="0" u="none" strike="noStrike" kern="1200" cap="none" spc="0" normalizeH="0" noProof="0" dirty="0" smtClean="0">
                <a:ln>
                  <a:noFill/>
                </a:ln>
                <a:effectLst/>
                <a:uLnTx/>
                <a:uFillTx/>
                <a:latin typeface="HP001 5 hàng" panose="020B0603050302020204" pitchFamily="34" charset="0"/>
                <a:cs typeface="Times New Roman" panose="02020603050405020304" pitchFamily="18" charset="0"/>
              </a:rPr>
              <a:t> (</a:t>
            </a:r>
            <a:r>
              <a:rPr kumimoji="0" lang="en-US" sz="4000" b="1" i="0" u="none" strike="noStrike" kern="1200" cap="none" spc="0" normalizeH="0" noProof="0" dirty="0" err="1" smtClean="0">
                <a:ln>
                  <a:noFill/>
                </a:ln>
                <a:effectLst/>
                <a:uLnTx/>
                <a:uFillTx/>
                <a:latin typeface="HP001 5 hàng" panose="020B0603050302020204" pitchFamily="34" charset="0"/>
                <a:cs typeface="Times New Roman" panose="02020603050405020304" pitchFamily="18" charset="0"/>
              </a:rPr>
              <a:t>trang</a:t>
            </a:r>
            <a:r>
              <a:rPr kumimoji="0" lang="en-US" sz="4000" b="1" i="0" u="none" strike="noStrike" kern="1200" cap="none" spc="0" normalizeH="0" noProof="0" dirty="0" smtClean="0">
                <a:ln>
                  <a:noFill/>
                </a:ln>
                <a:effectLst/>
                <a:uLnTx/>
                <a:uFillTx/>
                <a:latin typeface="HP001 5 hàng" panose="020B0603050302020204" pitchFamily="34" charset="0"/>
                <a:cs typeface="Times New Roman" panose="02020603050405020304" pitchFamily="18" charset="0"/>
              </a:rPr>
              <a:t> 102)</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lang="en-US" sz="4000" b="1" baseline="0" dirty="0" err="1" smtClean="0">
                <a:latin typeface="HP001 5 hàng" panose="020B0603050302020204" pitchFamily="34" charset="0"/>
                <a:cs typeface="Times New Roman" panose="02020603050405020304" pitchFamily="18" charset="0"/>
              </a:rPr>
              <a:t>Cá</a:t>
            </a:r>
            <a:r>
              <a:rPr lang="en-US" sz="4000" b="1" dirty="0" err="1" smtClean="0">
                <a:latin typeface="HP001 5 hàng" panose="020B0603050302020204" pitchFamily="34" charset="0"/>
                <a:cs typeface="Times New Roman" panose="02020603050405020304" pitchFamily="18" charset="0"/>
              </a:rPr>
              <a:t>c</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em</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làm</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bài</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tập</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làm</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văn</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viết</a:t>
            </a:r>
            <a:r>
              <a:rPr lang="en-US" sz="4000" b="1" dirty="0" smtClean="0">
                <a:latin typeface="HP001 5 hàng" panose="020B0603050302020204" pitchFamily="34" charset="0"/>
                <a:cs typeface="Times New Roman" panose="02020603050405020304" pitchFamily="18" charset="0"/>
              </a:rPr>
              <a:t> </a:t>
            </a:r>
            <a:r>
              <a:rPr lang="en-US" sz="4000" b="1" dirty="0" err="1" smtClean="0">
                <a:latin typeface="HP001 5 hàng" panose="020B0603050302020204" pitchFamily="34" charset="0"/>
                <a:cs typeface="Times New Roman" panose="02020603050405020304" pitchFamily="18" charset="0"/>
              </a:rPr>
              <a:t>thư</a:t>
            </a:r>
            <a:r>
              <a:rPr lang="en-US" sz="4000" b="1" dirty="0" smtClean="0">
                <a:latin typeface="HP001 5 hàng" panose="020B0603050302020204" pitchFamily="34" charset="0"/>
                <a:cs typeface="Times New Roman" panose="02020603050405020304" pitchFamily="18" charset="0"/>
              </a:rPr>
              <a:t> </a:t>
            </a:r>
          </a:p>
          <a:p>
            <a:pPr marR="0" lvl="0" algn="l" defTabSz="914400" rtl="0" eaLnBrk="1" fontAlgn="auto" latinLnBrk="0" hangingPunct="1">
              <a:lnSpc>
                <a:spcPct val="150000"/>
              </a:lnSpc>
              <a:spcBef>
                <a:spcPts val="0"/>
              </a:spcBef>
              <a:spcAft>
                <a:spcPts val="0"/>
              </a:spcAft>
              <a:buClrTx/>
              <a:buSzTx/>
              <a:tabLst/>
              <a:defRPr/>
            </a:pPr>
            <a:r>
              <a:rPr lang="en-US" sz="4000" b="1" dirty="0" smtClean="0">
                <a:latin typeface="HP001 5 hàng" panose="020B0603050302020204" pitchFamily="34" charset="0"/>
                <a:cs typeface="Times New Roman" panose="02020603050405020304" pitchFamily="18" charset="0"/>
              </a:rPr>
              <a:t>(</a:t>
            </a:r>
            <a:r>
              <a:rPr lang="en-US" sz="4000" b="1" dirty="0" err="1" smtClean="0">
                <a:latin typeface="HP001 5 hàng" panose="020B0603050302020204" pitchFamily="34" charset="0"/>
                <a:cs typeface="Times New Roman" panose="02020603050405020304" pitchFamily="18" charset="0"/>
              </a:rPr>
              <a:t>trang</a:t>
            </a:r>
            <a:r>
              <a:rPr lang="en-US" sz="4000" b="1" dirty="0" smtClean="0">
                <a:latin typeface="HP001 5 hàng" panose="020B0603050302020204" pitchFamily="34" charset="0"/>
                <a:cs typeface="Times New Roman" panose="02020603050405020304" pitchFamily="18" charset="0"/>
              </a:rPr>
              <a:t> 102)</a:t>
            </a:r>
            <a:endParaRPr kumimoji="0" lang="en-US" sz="4000" b="1" i="0" u="none" strike="noStrike" kern="1200" cap="none" spc="0" normalizeH="0" baseline="0" noProof="0" dirty="0">
              <a:ln>
                <a:noFill/>
              </a:ln>
              <a:effectLst/>
              <a:uLnTx/>
              <a:uFillTx/>
              <a:latin typeface="HP001 5 hàng" panose="020B060305030202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A6951EE-33C7-4F0B-B374-725A3A9C2E8E}"/>
              </a:ext>
            </a:extLst>
          </p:cNvPr>
          <p:cNvSpPr/>
          <p:nvPr/>
        </p:nvSpPr>
        <p:spPr>
          <a:xfrm>
            <a:off x="2285670" y="1038690"/>
            <a:ext cx="7301346" cy="8545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bg1"/>
                </a:solidFill>
                <a:effectLst/>
                <a:uLnTx/>
                <a:uFillTx/>
                <a:latin typeface="HP001 5 hàng" panose="020B0603050302020204" pitchFamily="34" charset="0"/>
                <a:cs typeface="Times New Roman" panose="02020603050405020304" pitchFamily="18" charset="0"/>
              </a:rPr>
              <a:t>Nhiệm</a:t>
            </a:r>
            <a:r>
              <a:rPr kumimoji="0" lang="en-US" sz="4400" b="1" i="0" u="none" strike="noStrike" kern="1200" cap="none" spc="0" normalizeH="0" baseline="0" noProof="0" dirty="0">
                <a:ln>
                  <a:noFill/>
                </a:ln>
                <a:solidFill>
                  <a:schemeClr val="bg1"/>
                </a:solidFill>
                <a:effectLst/>
                <a:uLnTx/>
                <a:uFillTx/>
                <a:latin typeface="HP001 5 hàng" panose="020B0603050302020204" pitchFamily="34" charset="0"/>
                <a:cs typeface="Times New Roman" panose="02020603050405020304" pitchFamily="18" charset="0"/>
              </a:rPr>
              <a:t> </a:t>
            </a:r>
            <a:r>
              <a:rPr kumimoji="0" lang="en-US" sz="4400" b="1" i="0" u="none" strike="noStrike" kern="1200" cap="none" spc="0" normalizeH="0" baseline="0" noProof="0" dirty="0" err="1">
                <a:ln>
                  <a:noFill/>
                </a:ln>
                <a:solidFill>
                  <a:schemeClr val="bg1"/>
                </a:solidFill>
                <a:effectLst/>
                <a:uLnTx/>
                <a:uFillTx/>
                <a:latin typeface="HP001 5 hàng" panose="020B0603050302020204" pitchFamily="34" charset="0"/>
                <a:cs typeface="Times New Roman" panose="02020603050405020304" pitchFamily="18" charset="0"/>
              </a:rPr>
              <a:t>vụ</a:t>
            </a:r>
            <a:r>
              <a:rPr kumimoji="0" lang="en-US" sz="4400" b="1" i="0" u="none" strike="noStrike" kern="1200" cap="none" spc="0" normalizeH="0" baseline="0" noProof="0" dirty="0">
                <a:ln>
                  <a:noFill/>
                </a:ln>
                <a:solidFill>
                  <a:schemeClr val="bg1"/>
                </a:solidFill>
                <a:effectLst/>
                <a:uLnTx/>
                <a:uFillTx/>
                <a:latin typeface="HP001 5 hàng" panose="020B0603050302020204" pitchFamily="34" charset="0"/>
                <a:cs typeface="Times New Roman" panose="02020603050405020304" pitchFamily="18" charset="0"/>
              </a:rPr>
              <a:t> ở </a:t>
            </a:r>
            <a:r>
              <a:rPr kumimoji="0" lang="en-US" sz="4400" b="1" i="0" u="none" strike="noStrike" kern="1200" cap="none" spc="0" normalizeH="0" baseline="0" noProof="0" dirty="0" err="1">
                <a:ln>
                  <a:noFill/>
                </a:ln>
                <a:solidFill>
                  <a:schemeClr val="bg1"/>
                </a:solidFill>
                <a:effectLst/>
                <a:uLnTx/>
                <a:uFillTx/>
                <a:latin typeface="HP001 5 hàng" panose="020B0603050302020204" pitchFamily="34" charset="0"/>
                <a:cs typeface="Times New Roman" panose="02020603050405020304" pitchFamily="18" charset="0"/>
              </a:rPr>
              <a:t>nhà</a:t>
            </a:r>
            <a:endParaRPr kumimoji="0" lang="en-US" sz="4400" b="1" i="0" u="none" strike="noStrike" kern="1200" cap="none" spc="0" normalizeH="0" baseline="0" noProof="0" dirty="0">
              <a:ln>
                <a:noFill/>
              </a:ln>
              <a:solidFill>
                <a:schemeClr val="bg1"/>
              </a:solidFill>
              <a:effectLst/>
              <a:uLnTx/>
              <a:uFillTx/>
              <a:latin typeface="HP001 5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3875181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5"/>
          <a:srcRect/>
          <a:stretch>
            <a:fillRect/>
          </a:stretch>
        </p:blipFill>
        <p:spPr>
          <a:xfrm>
            <a:off x="115910" y="-24765"/>
            <a:ext cx="11333408" cy="4575500"/>
          </a:xfrm>
          <a:prstGeom prst="rect">
            <a:avLst/>
          </a:prstGeom>
        </p:spPr>
      </p:pic>
      <p:sp>
        <p:nvSpPr>
          <p:cNvPr id="5" name="文本框 4"/>
          <p:cNvSpPr txBox="1"/>
          <p:nvPr/>
        </p:nvSpPr>
        <p:spPr>
          <a:xfrm rot="21360000">
            <a:off x="1210952" y="1816786"/>
            <a:ext cx="9738768" cy="1865126"/>
          </a:xfrm>
          <a:prstGeom prst="rect">
            <a:avLst/>
          </a:prstGeom>
          <a:noFill/>
        </p:spPr>
        <p:txBody>
          <a:bodyPr wrap="square" rtlCol="0">
            <a:spAutoFit/>
          </a:bodyPr>
          <a:lstStyle/>
          <a:p>
            <a:pPr algn="ctr">
              <a:lnSpc>
                <a:spcPct val="80000"/>
              </a:lnSpc>
            </a:pP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Chúc</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các</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em</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chăm</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ngoan</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và</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học</a:t>
            </a:r>
            <a:r>
              <a:rPr lang="en-US" altLang="zh-CN" sz="70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7000"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giỏi</a:t>
            </a:r>
            <a:endParaRPr lang="en-US" altLang="zh-CN" sz="7000" b="1" spc="180" dirty="0">
              <a:solidFill>
                <a:srgbClr val="FF0000"/>
              </a:solidFill>
              <a:uFillTx/>
              <a:latin typeface="Times New Roman" panose="02020603050405020304" pitchFamily="18" charset="0"/>
              <a:ea typeface="字体管家棉花糖" panose="0002060004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0685">
        <p:blinds dir="vert"/>
      </p:transition>
    </mc:Choice>
    <mc:Fallback xmlns="">
      <p:transition spd="slow" advTm="106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xmlns="" id="{BEA62223-C4B1-4C66-85E5-0BCA90ECD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2522"/>
            <a:ext cx="12192000" cy="6990522"/>
          </a:xfrm>
          <a:prstGeom prst="rect">
            <a:avLst/>
          </a:prstGeom>
        </p:spPr>
      </p:pic>
      <p:pic>
        <p:nvPicPr>
          <p:cNvPr id="11" name="图片 3" descr="5c95d9be9ffa50fc92ed5552156a00c5">
            <a:extLst>
              <a:ext uri="{FF2B5EF4-FFF2-40B4-BE49-F238E27FC236}">
                <a16:creationId xmlns:a16="http://schemas.microsoft.com/office/drawing/2014/main" xmlns="" id="{7C919A42-3BE1-4141-A7D2-B1408C3970B3}"/>
              </a:ext>
            </a:extLst>
          </p:cNvPr>
          <p:cNvPicPr>
            <a:picLocks noChangeAspect="1"/>
          </p:cNvPicPr>
          <p:nvPr/>
        </p:nvPicPr>
        <p:blipFill>
          <a:blip r:embed="rId3"/>
          <a:srcRect/>
          <a:stretch>
            <a:fillRect/>
          </a:stretch>
        </p:blipFill>
        <p:spPr>
          <a:xfrm>
            <a:off x="1346200" y="802180"/>
            <a:ext cx="8813800" cy="4341320"/>
          </a:xfrm>
          <a:prstGeom prst="rect">
            <a:avLst/>
          </a:prstGeom>
        </p:spPr>
      </p:pic>
      <p:sp>
        <p:nvSpPr>
          <p:cNvPr id="12" name="Hộp Văn bản 11">
            <a:extLst>
              <a:ext uri="{FF2B5EF4-FFF2-40B4-BE49-F238E27FC236}">
                <a16:creationId xmlns:a16="http://schemas.microsoft.com/office/drawing/2014/main" xmlns="" id="{19960CCE-4372-4993-8CAC-AC07C05003BE}"/>
              </a:ext>
            </a:extLst>
          </p:cNvPr>
          <p:cNvSpPr txBox="1"/>
          <p:nvPr/>
        </p:nvSpPr>
        <p:spPr>
          <a:xfrm>
            <a:off x="2962234" y="2528144"/>
            <a:ext cx="6473687" cy="1877437"/>
          </a:xfrm>
          <a:prstGeom prst="rect">
            <a:avLst/>
          </a:prstGeom>
          <a:noFill/>
        </p:spPr>
        <p:txBody>
          <a:bodyPr wrap="square" rtlCol="0">
            <a:spAutoFit/>
          </a:bodyPr>
          <a:lstStyle/>
          <a:p>
            <a:pPr algn="ctr"/>
            <a:r>
              <a:rPr lang="en-GB" sz="4000" b="1" dirty="0">
                <a:solidFill>
                  <a:srgbClr val="FF0066"/>
                </a:solidFill>
                <a:latin typeface="Times New Roman" panose="02020603050405020304" pitchFamily="18" charset="0"/>
                <a:cs typeface="Times New Roman" panose="02020603050405020304" pitchFamily="18" charset="0"/>
              </a:rPr>
              <a:t>ÔN TẬP  TIẾNG VIỆT 4 </a:t>
            </a:r>
          </a:p>
          <a:p>
            <a:pPr algn="ctr"/>
            <a:r>
              <a:rPr lang="en-GB" sz="3600" b="1" dirty="0" err="1">
                <a:solidFill>
                  <a:srgbClr val="FF0066"/>
                </a:solidFill>
                <a:latin typeface="Times New Roman" panose="02020603050405020304" pitchFamily="18" charset="0"/>
                <a:cs typeface="Times New Roman" panose="02020603050405020304" pitchFamily="18" charset="0"/>
              </a:rPr>
              <a:t>Tuần</a:t>
            </a:r>
            <a:r>
              <a:rPr lang="en-GB" sz="3600" b="1" dirty="0">
                <a:solidFill>
                  <a:srgbClr val="FF0066"/>
                </a:solidFill>
                <a:latin typeface="Times New Roman" panose="02020603050405020304" pitchFamily="18" charset="0"/>
                <a:cs typeface="Times New Roman" panose="02020603050405020304" pitchFamily="18" charset="0"/>
              </a:rPr>
              <a:t> 10 – </a:t>
            </a:r>
            <a:r>
              <a:rPr lang="en-GB" sz="3600" b="1" dirty="0" err="1">
                <a:solidFill>
                  <a:srgbClr val="FF0066"/>
                </a:solidFill>
                <a:latin typeface="Times New Roman" panose="02020603050405020304" pitchFamily="18" charset="0"/>
                <a:cs typeface="Times New Roman" panose="02020603050405020304" pitchFamily="18" charset="0"/>
              </a:rPr>
              <a:t>Tiết</a:t>
            </a:r>
            <a:r>
              <a:rPr lang="en-GB" sz="3600" b="1" dirty="0">
                <a:solidFill>
                  <a:srgbClr val="FF0066"/>
                </a:solidFill>
                <a:latin typeface="Times New Roman" panose="02020603050405020304" pitchFamily="18" charset="0"/>
                <a:cs typeface="Times New Roman" panose="02020603050405020304" pitchFamily="18" charset="0"/>
              </a:rPr>
              <a:t> 2</a:t>
            </a:r>
          </a:p>
          <a:p>
            <a:endParaRPr lang="vi-VN" sz="4000" dirty="0"/>
          </a:p>
        </p:txBody>
      </p:sp>
      <p:pic>
        <p:nvPicPr>
          <p:cNvPr id="13" name="图片 4">
            <a:extLst>
              <a:ext uri="{FF2B5EF4-FFF2-40B4-BE49-F238E27FC236}">
                <a16:creationId xmlns:a16="http://schemas.microsoft.com/office/drawing/2014/main" xmlns="" id="{EE83D092-32DA-4500-B8A0-D50DAD40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3345"/>
            <a:ext cx="3750967" cy="3880310"/>
          </a:xfrm>
          <a:prstGeom prst="rect">
            <a:avLst/>
          </a:prstGeom>
        </p:spPr>
      </p:pic>
    </p:spTree>
    <p:extLst>
      <p:ext uri="{BB962C8B-B14F-4D97-AF65-F5344CB8AC3E}">
        <p14:creationId xmlns:p14="http://schemas.microsoft.com/office/powerpoint/2010/main" val="57789209"/>
      </p:ext>
    </p:extLst>
  </p:cSld>
  <p:clrMapOvr>
    <a:masterClrMapping/>
  </p:clrMapOvr>
  <p:transition spd="slow" advTm="35705">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9961" b="100000" l="0" r="100000">
                        <a14:foregroundMark x1="6234" y1="78906" x2="6234" y2="78906"/>
                        <a14:foregroundMark x1="8728" y1="73828" x2="12718" y2="72656"/>
                        <a14:foregroundMark x1="14214" y1="72070" x2="25436" y2="73242"/>
                        <a14:foregroundMark x1="31172" y1="74414" x2="37406" y2="74414"/>
                        <a14:foregroundMark x1="45636" y1="74414" x2="47382" y2="74609"/>
                        <a14:foregroundMark x1="51122" y1="73438" x2="54613" y2="72852"/>
                        <a14:foregroundMark x1="65586" y1="72461" x2="67082" y2="72656"/>
                        <a14:foregroundMark x1="69327" y1="72656" x2="76060" y2="74609"/>
                        <a14:foregroundMark x1="87781" y1="76953" x2="94015" y2="79102"/>
                        <a14:foregroundMark x1="94264" y1="79102" x2="95012" y2="80273"/>
                        <a14:foregroundMark x1="63840" y1="60938" x2="63840" y2="60938"/>
                        <a14:foregroundMark x1="60848" y1="56445" x2="60848" y2="54492"/>
                        <a14:foregroundMark x1="66584" y1="45703" x2="66584" y2="45703"/>
                        <a14:foregroundMark x1="66584" y1="44727" x2="66584" y2="42773"/>
                        <a14:foregroundMark x1="67332" y1="42773" x2="67082" y2="40039"/>
                        <a14:foregroundMark x1="64090" y1="32031" x2="62594" y2="30859"/>
                        <a14:foregroundMark x1="60848" y1="28125" x2="60848" y2="28125"/>
                        <a14:foregroundMark x1="48878" y1="19336" x2="48878" y2="19336"/>
                        <a14:foregroundMark x1="48628" y1="19336" x2="48628" y2="19336"/>
                        <a14:foregroundMark x1="33666" y1="19727" x2="31920" y2="20313"/>
                        <a14:foregroundMark x1="27182" y1="21484" x2="24190" y2="22070"/>
                        <a14:foregroundMark x1="21696" y1="22656" x2="21696" y2="22656"/>
                        <a14:foregroundMark x1="20948" y1="23242" x2="20948" y2="23242"/>
                        <a14:foregroundMark x1="20200" y1="23828" x2="17456" y2="27148"/>
                        <a14:foregroundMark x1="17456" y1="27148" x2="17456" y2="27148"/>
                        <a14:foregroundMark x1="10723" y1="32227" x2="10723" y2="32227"/>
                        <a14:foregroundMark x1="9476" y1="38867" x2="9476" y2="38867"/>
                        <a14:foregroundMark x1="10224" y1="41406" x2="10224" y2="42578"/>
                        <a14:foregroundMark x1="13716" y1="48828" x2="13716" y2="48828"/>
                        <a14:foregroundMark x1="13716" y1="50195" x2="13716" y2="50195"/>
                        <a14:foregroundMark x1="8728" y1="55859" x2="8728" y2="57031"/>
                        <a14:foregroundMark x1="8978" y1="59961" x2="8978" y2="61523"/>
                        <a14:foregroundMark x1="8978" y1="63086" x2="9476" y2="63867"/>
                        <a14:foregroundMark x1="11222" y1="65820" x2="11222" y2="66602"/>
                        <a14:foregroundMark x1="15461" y1="70117" x2="16209" y2="72656"/>
                        <a14:foregroundMark x1="16958" y1="74414" x2="16958" y2="74414"/>
                        <a14:foregroundMark x1="17706" y1="75977" x2="17706" y2="77148"/>
                        <a14:foregroundMark x1="17706" y1="82227" x2="18703" y2="85156"/>
                        <a14:foregroundMark x1="18703" y1="86328" x2="18703" y2="86328"/>
                        <a14:foregroundMark x1="20200" y1="91602" x2="20948" y2="93945"/>
                        <a14:foregroundMark x1="20698" y1="97070" x2="20698" y2="97070"/>
                        <a14:foregroundMark x1="29426" y1="97852" x2="29426" y2="97852"/>
                        <a14:foregroundMark x1="34663" y1="97852" x2="35910" y2="97852"/>
                        <a14:foregroundMark x1="38155" y1="98242" x2="46135" y2="98828"/>
                        <a14:foregroundMark x1="51870" y1="95898" x2="51870" y2="95898"/>
                        <a14:foregroundMark x1="53367" y1="95313" x2="53367" y2="95313"/>
                        <a14:foregroundMark x1="55362" y1="93164" x2="55362" y2="93164"/>
                        <a14:foregroundMark x1="57606" y1="87695" x2="57606" y2="87695"/>
                        <a14:foregroundMark x1="57606" y1="87695" x2="57606" y2="87695"/>
                        <a14:foregroundMark x1="61347" y1="82617" x2="61347" y2="82617"/>
                        <a14:foregroundMark x1="62344" y1="61523" x2="62344" y2="61523"/>
                        <a14:foregroundMark x1="62344" y1="57227" x2="65337" y2="54688"/>
                        <a14:foregroundMark x1="67830" y1="52539" x2="67830" y2="52539"/>
                        <a14:foregroundMark x1="68579" y1="48438" x2="68579" y2="48438"/>
                        <a14:foregroundMark x1="68579" y1="47656" x2="68828" y2="45898"/>
                        <a14:foregroundMark x1="68579" y1="37500" x2="68579" y2="37500"/>
                        <a14:foregroundMark x1="66584" y1="33789" x2="66584" y2="33789"/>
                        <a14:foregroundMark x1="63092" y1="29688" x2="63092" y2="29688"/>
                        <a14:foregroundMark x1="61596" y1="28125" x2="61596" y2="28125"/>
                        <a14:foregroundMark x1="58603" y1="25000" x2="58603" y2="25000"/>
                        <a14:foregroundMark x1="55860" y1="19336" x2="55860" y2="19336"/>
                        <a14:foregroundMark x1="52868" y1="21289" x2="52868" y2="21289"/>
                        <a14:foregroundMark x1="52868" y1="22852" x2="52868" y2="22852"/>
                        <a14:foregroundMark x1="56110" y1="25195" x2="56110" y2="25195"/>
                        <a14:foregroundMark x1="46135" y1="19727" x2="46135" y2="19727"/>
                        <a14:foregroundMark x1="35411" y1="17773" x2="35411" y2="17773"/>
                        <a14:foregroundMark x1="38404" y1="19336" x2="38404" y2="19336"/>
                        <a14:foregroundMark x1="40150" y1="19336" x2="41397" y2="20313"/>
                        <a14:foregroundMark x1="62095" y1="64453" x2="62095" y2="64453"/>
                        <a14:foregroundMark x1="59102" y1="65039" x2="59102" y2="65039"/>
                        <a14:foregroundMark x1="57606" y1="67773" x2="57606" y2="67773"/>
                        <a14:foregroundMark x1="62344" y1="70117" x2="62344" y2="70117"/>
                        <a14:foregroundMark x1="62344" y1="71875" x2="62344" y2="71875"/>
                        <a14:foregroundMark x1="61347" y1="76563" x2="61347" y2="76563"/>
                        <a14:foregroundMark x1="62344" y1="79492" x2="62344" y2="82227"/>
                        <a14:foregroundMark x1="62344" y1="82813" x2="62095" y2="83984"/>
                        <a14:foregroundMark x1="61347" y1="84570" x2="60100" y2="85938"/>
                        <a14:foregroundMark x1="60100" y1="85938" x2="60100" y2="85938"/>
                        <a14:foregroundMark x1="58354" y1="90234" x2="58354" y2="90234"/>
                        <a14:foregroundMark x1="58354" y1="90234" x2="58354" y2="90234"/>
                        <a14:foregroundMark x1="17706" y1="77539" x2="17706" y2="77539"/>
                        <a14:foregroundMark x1="18204" y1="80859" x2="18204" y2="83203"/>
                        <a14:foregroundMark x1="18204" y1="83789" x2="18703" y2="88086"/>
                        <a14:foregroundMark x1="18703" y1="88086" x2="18703" y2="88086"/>
                        <a14:foregroundMark x1="20200" y1="91406" x2="20200" y2="93945"/>
                        <a14:foregroundMark x1="20200" y1="94727" x2="20200" y2="94727"/>
                        <a14:foregroundMark x1="70324" y1="74023" x2="70324" y2="74023"/>
                        <a14:foregroundMark x1="70324" y1="74023" x2="70324" y2="74023"/>
                        <a14:foregroundMark x1="72569" y1="74023" x2="72569" y2="74023"/>
                        <a14:foregroundMark x1="74564" y1="73438" x2="74564" y2="73438"/>
                        <a14:foregroundMark x1="74564" y1="72852" x2="74564" y2="72852"/>
                        <a14:foregroundMark x1="75312" y1="72852" x2="75312" y2="72852"/>
                        <a14:foregroundMark x1="75810" y1="72852" x2="80549" y2="74609"/>
                        <a14:foregroundMark x1="80549" y1="74609" x2="82544" y2="76367"/>
                        <a14:foregroundMark x1="86284" y1="78125" x2="88030" y2="78125"/>
                        <a14:foregroundMark x1="91022" y1="78711" x2="94264" y2="78711"/>
                        <a14:foregroundMark x1="95012" y1="78320" x2="95012" y2="78320"/>
                        <a14:foregroundMark x1="95761" y1="78320" x2="95761" y2="78320"/>
                        <a14:foregroundMark x1="94015" y1="77148" x2="91771" y2="77539"/>
                        <a14:foregroundMark x1="88529" y1="77148" x2="88529" y2="77148"/>
                        <a14:foregroundMark x1="86035" y1="76563" x2="86035" y2="76563"/>
                        <a14:foregroundMark x1="85287" y1="73438" x2="85287" y2="73438"/>
                        <a14:foregroundMark x1="74314" y1="67773" x2="74314" y2="67773"/>
                        <a14:foregroundMark x1="74314" y1="67773" x2="74314" y2="67773"/>
                        <a14:foregroundMark x1="68579" y1="97070" x2="68579" y2="97070"/>
                        <a14:foregroundMark x1="38155" y1="98828" x2="38155" y2="98828"/>
                        <a14:foregroundMark x1="10723" y1="79492" x2="10723" y2="78125"/>
                        <a14:foregroundMark x1="10723" y1="75781" x2="10723" y2="75781"/>
                        <a14:foregroundMark x1="11222" y1="74414" x2="11222" y2="74414"/>
                        <a14:foregroundMark x1="12718" y1="70703" x2="12718" y2="70703"/>
                        <a14:foregroundMark x1="13466" y1="73438" x2="13466" y2="73438"/>
                        <a14:foregroundMark x1="11970" y1="74414" x2="11970" y2="74414"/>
                        <a14:foregroundMark x1="11222" y1="74414" x2="11222" y2="74414"/>
                        <a14:foregroundMark x1="11222" y1="74414" x2="11222" y2="74414"/>
                        <a14:foregroundMark x1="10474" y1="74023" x2="10474" y2="74023"/>
                        <a14:foregroundMark x1="8229" y1="73438" x2="8229" y2="73438"/>
                        <a14:foregroundMark x1="8229" y1="73438" x2="8229" y2="73438"/>
                        <a14:backgroundMark x1="23691" y1="22266" x2="23691" y2="22266"/>
                        <a14:backgroundMark x1="20449" y1="23242" x2="20449" y2="23242"/>
                        <a14:backgroundMark x1="21197" y1="23242" x2="21197" y2="23242"/>
                        <a14:backgroundMark x1="20449" y1="23828" x2="20449" y2="23828"/>
                        <a14:backgroundMark x1="20200" y1="24609" x2="20200" y2="24609"/>
                        <a14:backgroundMark x1="18953" y1="25195" x2="18953" y2="25195"/>
                        <a14:backgroundMark x1="18204" y1="25781" x2="18204" y2="25781"/>
                        <a14:backgroundMark x1="17456" y1="26758" x2="17456" y2="26758"/>
                        <a14:backgroundMark x1="17955" y1="26367" x2="17955" y2="26367"/>
                        <a14:backgroundMark x1="18454" y1="25977" x2="18454" y2="25977"/>
                        <a14:backgroundMark x1="19202" y1="25391" x2="19202" y2="25391"/>
                        <a14:backgroundMark x1="25686" y1="21875" x2="25686" y2="21875"/>
                        <a14:backgroundMark x1="26933" y1="21484" x2="26933" y2="21484"/>
                        <a14:backgroundMark x1="9476" y1="74609" x2="9476" y2="74609"/>
                        <a14:backgroundMark x1="9476" y1="73438" x2="9476" y2="73438"/>
                        <a14:backgroundMark x1="10973" y1="74414" x2="10973" y2="74414"/>
                        <a14:backgroundMark x1="11721" y1="74219" x2="11721" y2="74219"/>
                        <a14:backgroundMark x1="12469" y1="74219" x2="12469" y2="74219"/>
                        <a14:backgroundMark x1="12718" y1="74023" x2="12718" y2="74023"/>
                        <a14:backgroundMark x1="13466" y1="74023" x2="13466" y2="74023"/>
                        <a14:backgroundMark x1="13217" y1="73438" x2="13217" y2="73438"/>
                        <a14:backgroundMark x1="12469" y1="72461" x2="12469" y2="72461"/>
                        <a14:backgroundMark x1="12469" y1="72461" x2="12469" y2="72461"/>
                        <a14:backgroundMark x1="12219" y1="72461" x2="12219" y2="72461"/>
                        <a14:backgroundMark x1="11721" y1="72461" x2="11471" y2="72852"/>
                        <a14:backgroundMark x1="11471" y1="72852" x2="11471" y2="72852"/>
                        <a14:backgroundMark x1="11222" y1="73242" x2="10723" y2="73633"/>
                        <a14:backgroundMark x1="10723" y1="74219" x2="10723" y2="74219"/>
                        <a14:backgroundMark x1="17706" y1="75977" x2="17706" y2="75977"/>
                        <a14:backgroundMark x1="61097" y1="81836" x2="61097" y2="81836"/>
                        <a14:backgroundMark x1="61845" y1="81055" x2="61845" y2="81055"/>
                        <a14:backgroundMark x1="61845" y1="80078" x2="61845" y2="80078"/>
                        <a14:backgroundMark x1="61845" y1="81445" x2="61845" y2="83398"/>
                        <a14:backgroundMark x1="61845" y1="83398" x2="61845" y2="83398"/>
                        <a14:backgroundMark x1="61596" y1="84766" x2="61596" y2="84766"/>
                        <a14:backgroundMark x1="61845" y1="82031" x2="61845" y2="82031"/>
                        <a14:backgroundMark x1="61845" y1="80273" x2="61845" y2="80273"/>
                        <a14:backgroundMark x1="61845" y1="79883" x2="61845" y2="79883"/>
                        <a14:backgroundMark x1="62594" y1="84570" x2="62344" y2="85156"/>
                        <a14:backgroundMark x1="60349" y1="87500" x2="59850" y2="88477"/>
                        <a14:backgroundMark x1="37905" y1="98828" x2="37905" y2="98828"/>
                        <a14:backgroundMark x1="38404" y1="97656" x2="38404" y2="97656"/>
                        <a14:backgroundMark x1="71072" y1="74219" x2="71072" y2="74219"/>
                        <a14:backgroundMark x1="69825" y1="72266" x2="69825" y2="72266"/>
                        <a14:backgroundMark x1="71571" y1="73242" x2="76060" y2="75195"/>
                        <a14:backgroundMark x1="76808" y1="75586" x2="76808" y2="75586"/>
                        <a14:backgroundMark x1="77556" y1="74609" x2="77556" y2="74609"/>
                        <a14:backgroundMark x1="77805" y1="74219" x2="76808" y2="73633"/>
                        <a14:backgroundMark x1="76808" y1="73633" x2="76808" y2="73633"/>
                        <a14:backgroundMark x1="76808" y1="73047" x2="79302" y2="74219"/>
                        <a14:backgroundMark x1="79800" y1="74219" x2="79800" y2="74219"/>
                        <a14:backgroundMark x1="81546" y1="74805" x2="84539" y2="75781"/>
                        <a14:backgroundMark x1="85037" y1="75781" x2="85037" y2="75781"/>
                        <a14:backgroundMark x1="85287" y1="76172" x2="87531" y2="76953"/>
                        <a14:backgroundMark x1="88030" y1="77344" x2="89526" y2="77930"/>
                        <a14:backgroundMark x1="89776" y1="77930" x2="89776" y2="77930"/>
                        <a14:backgroundMark x1="90524" y1="77734" x2="91521" y2="77930"/>
                        <a14:backgroundMark x1="92519" y1="77930" x2="93267" y2="77930"/>
                        <a14:backgroundMark x1="93766" y1="77930" x2="93766" y2="77930"/>
                        <a14:backgroundMark x1="94514" y1="77930" x2="94514" y2="77930"/>
                        <a14:backgroundMark x1="91771" y1="79492" x2="91771" y2="79492"/>
                        <a14:backgroundMark x1="91771" y1="79492" x2="91771" y2="79492"/>
                        <a14:backgroundMark x1="90773" y1="79688" x2="90773" y2="79688"/>
                        <a14:backgroundMark x1="90773" y1="79102" x2="87282" y2="77734"/>
                        <a14:backgroundMark x1="82045" y1="75391" x2="81297" y2="75000"/>
                        <a14:backgroundMark x1="81297" y1="75000" x2="81297" y2="75000"/>
                        <a14:backgroundMark x1="81297" y1="75000" x2="81297" y2="75000"/>
                        <a14:backgroundMark x1="68329" y1="46289" x2="68329" y2="46289"/>
                        <a14:backgroundMark x1="69576" y1="45898" x2="69576" y2="45898"/>
                        <a14:backgroundMark x1="69825" y1="45898" x2="69825" y2="45898"/>
                        <a14:backgroundMark x1="70823" y1="46094" x2="70823" y2="46094"/>
                        <a14:backgroundMark x1="32668" y1="19922" x2="32668" y2="19922"/>
                        <a14:backgroundMark x1="34414" y1="19141" x2="34414" y2="19141"/>
                        <a14:backgroundMark x1="34165" y1="19727" x2="33167" y2="19727"/>
                        <a14:backgroundMark x1="32918" y1="20313" x2="32918" y2="20313"/>
                        <a14:backgroundMark x1="32170" y1="20313" x2="32170" y2="20313"/>
                        <a14:backgroundMark x1="31671" y1="20117" x2="31671" y2="20117"/>
                        <a14:backgroundMark x1="40399" y1="17773" x2="40399" y2="17773"/>
                        <a14:backgroundMark x1="49127" y1="13086" x2="49127" y2="13086"/>
                        <a14:backgroundMark x1="51621" y1="15625" x2="54364" y2="18164"/>
                        <a14:backgroundMark x1="57606" y1="19922" x2="63591" y2="24609"/>
                        <a14:backgroundMark x1="64589" y1="25000" x2="70075" y2="30273"/>
                        <a14:backgroundMark x1="72070" y1="31836" x2="72070" y2="31836"/>
                        <a14:backgroundMark x1="72818" y1="34766" x2="72818" y2="35938"/>
                        <a14:backgroundMark x1="62344" y1="25195" x2="62344" y2="25195"/>
                        <a14:backgroundMark x1="57107" y1="18359" x2="59352" y2="21875"/>
                        <a14:backgroundMark x1="61845" y1="25195" x2="66085" y2="29297"/>
                        <a14:backgroundMark x1="68080" y1="31641" x2="68579" y2="34180"/>
                        <a14:backgroundMark x1="73566" y1="53906" x2="73566" y2="53906"/>
                        <a14:backgroundMark x1="65337" y1="55859" x2="65337" y2="55859"/>
                        <a14:backgroundMark x1="63840" y1="57227" x2="63840" y2="57227"/>
                        <a14:backgroundMark x1="63342" y1="57617" x2="63342" y2="57617"/>
                        <a14:backgroundMark x1="62843" y1="57617" x2="62843" y2="57617"/>
                        <a14:backgroundMark x1="64090" y1="57813" x2="64838" y2="57813"/>
                        <a14:backgroundMark x1="65087" y1="63281" x2="64589" y2="64648"/>
                        <a14:backgroundMark x1="62843" y1="67773" x2="63092" y2="70898"/>
                        <a14:backgroundMark x1="64090" y1="72656" x2="64090" y2="75781"/>
                        <a14:backgroundMark x1="63840" y1="78516" x2="63591" y2="80078"/>
                        <a14:backgroundMark x1="63092" y1="81055" x2="62843" y2="81641"/>
                        <a14:backgroundMark x1="62344" y1="83203" x2="62095" y2="85547"/>
                        <a14:backgroundMark x1="61845" y1="85938" x2="61845" y2="86523"/>
                        <a14:backgroundMark x1="62344" y1="88477" x2="62344" y2="90625"/>
                        <a14:backgroundMark x1="62344" y1="90625" x2="62344" y2="90625"/>
                        <a14:backgroundMark x1="6983" y1="47070" x2="6983" y2="47070"/>
                        <a14:backgroundMark x1="8978" y1="49414" x2="9726" y2="50391"/>
                        <a14:backgroundMark x1="9726" y1="50391" x2="9726" y2="50391"/>
                        <a14:backgroundMark x1="9726" y1="50391" x2="7232" y2="53125"/>
                        <a14:backgroundMark x1="6234" y1="55469" x2="4738" y2="57031"/>
                        <a14:backgroundMark x1="4489" y1="57813" x2="3990" y2="60547"/>
                        <a14:backgroundMark x1="6234" y1="67578" x2="6234" y2="67578"/>
                        <a14:backgroundMark x1="7481" y1="71289" x2="7481" y2="71289"/>
                        <a14:backgroundMark x1="7980" y1="71875" x2="8229" y2="74023"/>
                        <a14:backgroundMark x1="8728" y1="75000" x2="8728" y2="75000"/>
                      </a14:backgroundRemoval>
                    </a14:imgEffect>
                  </a14:imgLayer>
                </a14:imgProps>
              </a:ext>
              <a:ext uri="{28A0092B-C50C-407E-A947-70E740481C1C}">
                <a14:useLocalDpi xmlns:a14="http://schemas.microsoft.com/office/drawing/2010/main" val="0"/>
              </a:ext>
            </a:extLst>
          </a:blip>
          <a:srcRect l="5021" t="16406" r="29687"/>
          <a:stretch/>
        </p:blipFill>
        <p:spPr>
          <a:xfrm>
            <a:off x="4978399" y="3234266"/>
            <a:ext cx="2216727" cy="3623733"/>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83920" y="2322520"/>
            <a:ext cx="10058400" cy="2820941"/>
          </a:xfrm>
          <a:prstGeom prst="rect">
            <a:avLst/>
          </a:prstGeom>
        </p:spPr>
      </p:pic>
      <p:pic>
        <p:nvPicPr>
          <p:cNvPr id="14" name="图片 40" descr="fc07ff6bdd215d099b9990fbd12ad744"/>
          <p:cNvPicPr>
            <a:picLocks noChangeAspect="1"/>
          </p:cNvPicPr>
          <p:nvPr/>
        </p:nvPicPr>
        <p:blipFill>
          <a:blip r:embed="rId10"/>
          <a:stretch>
            <a:fillRect/>
          </a:stretch>
        </p:blipFill>
        <p:spPr>
          <a:xfrm flipH="1">
            <a:off x="0" y="2667000"/>
            <a:ext cx="1767840" cy="4190999"/>
          </a:xfrm>
          <a:prstGeom prst="rect">
            <a:avLst/>
          </a:prstGeom>
        </p:spPr>
      </p:pic>
      <p:pic>
        <p:nvPicPr>
          <p:cNvPr id="8" name="图片 3" descr="5c95d9be9ffa50fc92ed5552156a00c5"/>
          <p:cNvPicPr>
            <a:picLocks noChangeAspect="1"/>
          </p:cNvPicPr>
          <p:nvPr/>
        </p:nvPicPr>
        <p:blipFill rotWithShape="1">
          <a:blip r:embed="rId11"/>
          <a:srcRect t="5348"/>
          <a:stretch/>
        </p:blipFill>
        <p:spPr>
          <a:xfrm>
            <a:off x="2651760" y="0"/>
            <a:ext cx="6918131" cy="2994991"/>
          </a:xfrm>
          <a:prstGeom prst="rect">
            <a:avLst/>
          </a:prstGeom>
        </p:spPr>
      </p:pic>
      <p:sp>
        <p:nvSpPr>
          <p:cNvPr id="2" name="Rectangle 1"/>
          <p:cNvSpPr/>
          <p:nvPr/>
        </p:nvSpPr>
        <p:spPr>
          <a:xfrm>
            <a:off x="2394459" y="814415"/>
            <a:ext cx="6918132" cy="1508105"/>
          </a:xfrm>
          <a:prstGeom prst="rect">
            <a:avLst/>
          </a:prstGeom>
        </p:spPr>
        <p:txBody>
          <a:bodyPr wrap="square">
            <a:spAutoFit/>
          </a:bodyPr>
          <a:lstStyle/>
          <a:p>
            <a:pPr algn="ctr"/>
            <a:r>
              <a:rPr lang="en-US" altLang="zh-CN" sz="3600" b="1" dirty="0" err="1">
                <a:latin typeface="Times New Roman" panose="02020603050405020304" pitchFamily="18" charset="0"/>
                <a:ea typeface="字体管家天蝎座" panose="00020600040101010101" charset="-122"/>
                <a:cs typeface="Times New Roman" panose="02020603050405020304" pitchFamily="18" charset="0"/>
              </a:rPr>
              <a:t>Chính</a:t>
            </a:r>
            <a:r>
              <a:rPr lang="en-US" altLang="zh-CN" sz="3600" b="1" dirty="0">
                <a:latin typeface="Times New Roman" panose="02020603050405020304" pitchFamily="18" charset="0"/>
                <a:ea typeface="字体管家天蝎座" panose="00020600040101010101" charset="-122"/>
                <a:cs typeface="Times New Roman" panose="02020603050405020304" pitchFamily="18" charset="0"/>
              </a:rPr>
              <a:t> </a:t>
            </a:r>
            <a:r>
              <a:rPr lang="en-US" altLang="zh-CN" sz="3600" b="1" dirty="0" err="1">
                <a:latin typeface="Times New Roman" panose="02020603050405020304" pitchFamily="18" charset="0"/>
                <a:ea typeface="字体管家天蝎座" panose="00020600040101010101" charset="-122"/>
                <a:cs typeface="Times New Roman" panose="02020603050405020304" pitchFamily="18" charset="0"/>
              </a:rPr>
              <a:t>tả</a:t>
            </a:r>
            <a:endParaRPr lang="en-US" altLang="zh-CN" sz="3600" b="1" dirty="0">
              <a:latin typeface="Times New Roman" panose="02020603050405020304" pitchFamily="18" charset="0"/>
              <a:ea typeface="字体管家天蝎座" panose="00020600040101010101" charset="-122"/>
              <a:cs typeface="Times New Roman" panose="02020603050405020304" pitchFamily="18" charset="0"/>
            </a:endParaRPr>
          </a:p>
          <a:p>
            <a:pPr algn="ctr"/>
            <a:r>
              <a:rPr lang="en-US" altLang="zh-CN" sz="3600" b="1" spc="300"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Lời</a:t>
            </a:r>
            <a:r>
              <a:rPr lang="en-US" altLang="zh-CN" sz="36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hứa</a:t>
            </a:r>
            <a:endParaRPr lang="en-US" altLang="zh-CN" sz="36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a:p>
            <a:pPr algn="ctr"/>
            <a:r>
              <a:rPr lang="en-US" altLang="zh-CN" sz="20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Theo Pan- </a:t>
            </a:r>
            <a:r>
              <a:rPr lang="en-US" altLang="zh-CN" sz="2000" b="1" spc="300"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tê</a:t>
            </a:r>
            <a:r>
              <a:rPr lang="en-US" altLang="zh-CN" sz="20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 </a:t>
            </a:r>
            <a:r>
              <a:rPr lang="en-US" altLang="zh-CN" sz="2000" b="1" spc="300"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lê</a:t>
            </a:r>
            <a:r>
              <a:rPr lang="en-US" altLang="zh-CN" sz="20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 - </a:t>
            </a:r>
            <a:r>
              <a:rPr lang="en-US" altLang="zh-CN" sz="2000" b="1" spc="300" dirty="0" err="1">
                <a:solidFill>
                  <a:srgbClr val="FF0000"/>
                </a:solidFill>
                <a:latin typeface="Times New Roman" panose="02020603050405020304" pitchFamily="18" charset="0"/>
                <a:ea typeface="字体管家天蝎座" panose="00020600040101010101" charset="-122"/>
                <a:cs typeface="Times New Roman" panose="02020603050405020304" pitchFamily="18" charset="0"/>
              </a:rPr>
              <a:t>ép</a:t>
            </a:r>
            <a:endParaRPr lang="zh-CN" altLang="en-US" sz="36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7089">
        <p:dissolve/>
      </p:transition>
    </mc:Choice>
    <mc:Fallback xmlns="">
      <p:transition spd="slow" advTm="27089">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85530" y="1126436"/>
            <a:ext cx="11803270" cy="5469666"/>
          </a:xfrm>
          <a:prstGeom prst="rect">
            <a:avLst/>
          </a:prstGeom>
          <a:noFill/>
        </p:spPr>
        <p:txBody>
          <a:bodyPr wrap="square" rtlCol="0">
            <a:spAutoFit/>
          </a:bodyPr>
          <a:lstStyle/>
          <a:p>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lúc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phố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lên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đèn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Bỗng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nghe</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bụi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tiếng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khóc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Bước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gần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hỏi</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chưa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nhà</a:t>
            </a:r>
            <a:r>
              <a:rPr lang="en-US" sz="2900" b="1" dirty="0">
                <a:latin typeface="Times New Roman" pitchFamily="18" charset="0"/>
                <a:cs typeface="Times New Roman" pitchFamily="18" charset="0"/>
              </a:rPr>
              <a:t> ?</a:t>
            </a:r>
          </a:p>
          <a:p>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nhỏ</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đầu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nhìn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tôi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đáp</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a:t>
            </a:r>
          </a:p>
          <a:p>
            <a:pPr marL="285750" indent="-285750">
              <a:buFontTx/>
              <a:buChar char="-"/>
            </a:pPr>
            <a:r>
              <a:rPr lang="en-US" sz="2900" b="1" dirty="0">
                <a:latin typeface="Times New Roman" pitchFamily="18" charset="0"/>
                <a:cs typeface="Times New Roman" pitchFamily="18" charset="0"/>
              </a:rPr>
              <a:t>Sao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lính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p>
          <a:p>
            <a:pPr marL="285750" indent="-285750">
              <a:buFontTx/>
              <a:buChar char="-"/>
            </a:pP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rủ</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trận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lớn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trung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đạn</a:t>
            </a:r>
            <a:r>
              <a:rPr lang="en-US" sz="2900" b="1" dirty="0">
                <a:latin typeface="Times New Roman" pitchFamily="18" charset="0"/>
                <a:cs typeface="Times New Roman" pitchFamily="18" charset="0"/>
              </a:rPr>
              <a:t> ở </a:t>
            </a:r>
            <a:r>
              <a:rPr lang="en-US" sz="2900" b="1" dirty="0" err="1">
                <a:latin typeface="Times New Roman" pitchFamily="18" charset="0"/>
                <a:cs typeface="Times New Roman" pitchFamily="18" charset="0"/>
              </a:rPr>
              <a:t>đây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Bạn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ấy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Cậu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hãy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đứng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đến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có</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người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tới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thay</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Xin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hứa</a:t>
            </a:r>
            <a:r>
              <a:rPr lang="en-US" sz="2900" b="1" dirty="0">
                <a:latin typeface="Times New Roman" pitchFamily="18" charset="0"/>
                <a:cs typeface="Times New Roman" pitchFamily="18" charset="0"/>
              </a:rPr>
              <a:t>.”</a:t>
            </a:r>
          </a:p>
          <a:p>
            <a:r>
              <a:rPr lang="en-US" sz="2900" b="1" dirty="0">
                <a:latin typeface="Times New Roman" pitchFamily="18" charset="0"/>
                <a:cs typeface="Times New Roman" pitchFamily="18" charset="0"/>
              </a:rPr>
              <a:t>                                                                     Theo Pan – </a:t>
            </a:r>
            <a:r>
              <a:rPr lang="en-US" sz="2900" b="1" dirty="0" err="1">
                <a:latin typeface="Times New Roman" pitchFamily="18" charset="0"/>
                <a:cs typeface="Times New Roman" pitchFamily="18" charset="0"/>
              </a:rPr>
              <a:t>tê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lê</a:t>
            </a:r>
            <a:r>
              <a:rPr lang="en-US" sz="2900" b="1" dirty="0">
                <a:latin typeface="Times New Roman" pitchFamily="18" charset="0"/>
                <a:cs typeface="Times New Roman" pitchFamily="18" charset="0"/>
              </a:rPr>
              <a:t> – </a:t>
            </a:r>
            <a:r>
              <a:rPr lang="en-US" sz="2900" b="1" dirty="0" err="1">
                <a:latin typeface="Times New Roman" pitchFamily="18" charset="0"/>
                <a:cs typeface="Times New Roman" pitchFamily="18" charset="0"/>
              </a:rPr>
              <a:t>ép</a:t>
            </a:r>
            <a:r>
              <a:rPr lang="en-US" sz="2900" b="1" dirty="0">
                <a:latin typeface="Times New Roman" pitchFamily="18" charset="0"/>
                <a:cs typeface="Times New Roman" pitchFamily="18" charset="0"/>
              </a:rPr>
              <a:t> </a:t>
            </a:r>
          </a:p>
        </p:txBody>
      </p:sp>
      <p:sp>
        <p:nvSpPr>
          <p:cNvPr id="2" name="Rounded Rectangle 1"/>
          <p:cNvSpPr/>
          <p:nvPr/>
        </p:nvSpPr>
        <p:spPr>
          <a:xfrm>
            <a:off x="4730750" y="195956"/>
            <a:ext cx="2717800" cy="9271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6962">
        <p:blinds dir="vert"/>
      </p:transition>
    </mc:Choice>
    <mc:Fallback xmlns="">
      <p:transition spd="slow" advTm="6696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25" y="5022960"/>
            <a:ext cx="4892675" cy="1992409"/>
          </a:xfrm>
          <a:prstGeom prst="rect">
            <a:avLst/>
          </a:prstGeom>
        </p:spPr>
      </p:pic>
      <p:sp>
        <p:nvSpPr>
          <p:cNvPr id="24" name="Rounded Rectangle 23"/>
          <p:cNvSpPr/>
          <p:nvPr/>
        </p:nvSpPr>
        <p:spPr>
          <a:xfrm>
            <a:off x="4552950" y="465863"/>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25" name="组合 11"/>
          <p:cNvGrpSpPr/>
          <p:nvPr/>
        </p:nvGrpSpPr>
        <p:grpSpPr>
          <a:xfrm rot="20088020" flipH="1">
            <a:off x="4070350" y="623327"/>
            <a:ext cx="965200" cy="1009015"/>
            <a:chOff x="11295" y="1307"/>
            <a:chExt cx="3874" cy="4046"/>
          </a:xfrm>
        </p:grpSpPr>
        <p:pic>
          <p:nvPicPr>
            <p:cNvPr id="26" name="图片 8" descr="f7d30ea4b628d33971365e72821aa1c5"/>
            <p:cNvPicPr>
              <a:picLocks noChangeAspect="1"/>
            </p:cNvPicPr>
            <p:nvPr/>
          </p:nvPicPr>
          <p:blipFill>
            <a:blip r:embed="rId7"/>
            <a:srcRect l="16885" t="7870" r="18795" b="24954"/>
            <a:stretch>
              <a:fillRect/>
            </a:stretch>
          </p:blipFill>
          <p:spPr>
            <a:xfrm>
              <a:off x="11295" y="1307"/>
              <a:ext cx="3874" cy="4046"/>
            </a:xfrm>
            <a:prstGeom prst="rect">
              <a:avLst/>
            </a:prstGeom>
          </p:spPr>
        </p:pic>
        <p:sp>
          <p:nvSpPr>
            <p:cNvPr id="27" name="文本框 10"/>
            <p:cNvSpPr txBox="1"/>
            <p:nvPr/>
          </p:nvSpPr>
          <p:spPr>
            <a:xfrm rot="20760000">
              <a:off x="12314" y="1919"/>
              <a:ext cx="2229" cy="2592"/>
            </a:xfrm>
            <a:prstGeom prst="rect">
              <a:avLst/>
            </a:prstGeom>
            <a:noFill/>
          </p:spPr>
          <p:txBody>
            <a:bodyPr wrap="square" rtlCol="0">
              <a:spAutoFit/>
            </a:bodyPr>
            <a:lstStyle/>
            <a:p>
              <a:pPr algn="ctr"/>
              <a:endParaRPr lang="en-US" altLang="zh-CN" sz="3600" b="1" dirty="0">
                <a:latin typeface="锐字工房洪荒之光中黑简1.0" panose="02010600030101010101" charset="-122"/>
                <a:ea typeface="锐字工房洪荒之光中黑简1.0" panose="02010600030101010101" charset="-122"/>
              </a:endParaRPr>
            </a:p>
          </p:txBody>
        </p:sp>
      </p:grpSp>
      <p:sp>
        <p:nvSpPr>
          <p:cNvPr id="28" name="TextBox 27"/>
          <p:cNvSpPr txBox="1"/>
          <p:nvPr/>
        </p:nvSpPr>
        <p:spPr>
          <a:xfrm>
            <a:off x="155575" y="1657199"/>
            <a:ext cx="11798300" cy="3662541"/>
          </a:xfrm>
          <a:prstGeom prst="rect">
            <a:avLst/>
          </a:prstGeom>
          <a:noFill/>
        </p:spPr>
        <p:txBody>
          <a:bodyPr wrap="square" rtlCol="0">
            <a:spAutoFit/>
          </a:bodyPr>
          <a:lstStyle/>
          <a:p>
            <a:pPr algn="ct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Nội</a:t>
            </a:r>
            <a:r>
              <a:rPr lang="en-US" sz="2900" b="1" dirty="0">
                <a:latin typeface="Times New Roman" pitchFamily="18" charset="0"/>
                <a:cs typeface="Times New Roman" pitchFamily="18" charset="0"/>
              </a:rPr>
              <a:t> dung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bài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viết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là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gì</a:t>
            </a:r>
            <a:r>
              <a:rPr lang="en-US" sz="2900" b="1" dirty="0">
                <a:latin typeface="Times New Roman" pitchFamily="18" charset="0"/>
                <a:cs typeface="Times New Roman" pitchFamily="18" charset="0"/>
              </a:rPr>
              <a:t>?</a:t>
            </a:r>
          </a:p>
          <a:p>
            <a:pPr algn="ctr"/>
            <a:r>
              <a:rPr lang="en-US" sz="2900" b="1" dirty="0">
                <a:latin typeface="Times New Roman" pitchFamily="18" charset="0"/>
                <a:cs typeface="Times New Roman" pitchFamily="18" charset="0"/>
                <a:sym typeface="Wingdings" pitchFamily="2" charset="2"/>
              </a:rPr>
              <a:t> </a:t>
            </a:r>
            <a:r>
              <a:rPr lang="nl-NL" sz="2900" b="1" dirty="0">
                <a:solidFill>
                  <a:srgbClr val="FF0000"/>
                </a:solidFill>
                <a:latin typeface="Times New Roman" pitchFamily="18" charset="0"/>
                <a:cs typeface="Times New Roman" pitchFamily="18" charset="0"/>
              </a:rPr>
              <a:t>Bài kể về việc tôn trọng lời hứa của một em bé.</a:t>
            </a:r>
            <a:endParaRPr lang="en-US" sz="2900" b="1" dirty="0">
              <a:solidFill>
                <a:srgbClr val="FF0000"/>
              </a:solidFill>
              <a:latin typeface="Times New Roman" pitchFamily="18" charset="0"/>
              <a:cs typeface="Times New Roman" pitchFamily="18" charset="0"/>
            </a:endParaRPr>
          </a:p>
          <a:p>
            <a:pPr algn="ctr"/>
            <a:endParaRPr lang="en-US" sz="2900" b="1" dirty="0">
              <a:latin typeface="Times New Roman" pitchFamily="18" charset="0"/>
              <a:cs typeface="Times New Roman" pitchFamily="18" charset="0"/>
            </a:endParaRPr>
          </a:p>
          <a:p>
            <a:pPr algn="ct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bé</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được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nhiệm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vụ</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trong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trò</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chơi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đánh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trận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giả</a:t>
            </a:r>
            <a:r>
              <a:rPr lang="en-US" sz="2900" b="1" dirty="0">
                <a:latin typeface="Times New Roman" pitchFamily="18" charset="0"/>
                <a:cs typeface="Times New Roman" pitchFamily="18" charset="0"/>
              </a:rPr>
              <a:t>?</a:t>
            </a:r>
          </a:p>
          <a:p>
            <a:pPr algn="ctr"/>
            <a:r>
              <a:rPr lang="en-US" sz="2900" b="1" dirty="0">
                <a:latin typeface="Times New Roman" pitchFamily="18" charset="0"/>
                <a:cs typeface="Times New Roman" pitchFamily="18" charset="0"/>
                <a:sym typeface="Wingdings" pitchFamily="2" charset="2"/>
              </a:rPr>
              <a:t> </a:t>
            </a:r>
            <a:r>
              <a:rPr lang="en-US" sz="2900" b="1" dirty="0" err="1">
                <a:solidFill>
                  <a:srgbClr val="FF0000"/>
                </a:solidFill>
                <a:latin typeface="Times New Roman" pitchFamily="18" charset="0"/>
                <a:cs typeface="Times New Roman" pitchFamily="18" charset="0"/>
              </a:rPr>
              <a:t>Em</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được</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giao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nhiệm</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vụ</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gác</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kho</a:t>
            </a:r>
            <a:r>
              <a:rPr lang="en-US" sz="2900" b="1" dirty="0">
                <a:solidFill>
                  <a:srgbClr val="FF0000"/>
                </a:solidFill>
                <a:latin typeface="Times New Roman" pitchFamily="18" charset="0"/>
                <a:cs typeface="Times New Roman" pitchFamily="18" charset="0"/>
              </a:rPr>
              <a:t> </a:t>
            </a:r>
            <a:r>
              <a:rPr lang="en-US" sz="2900" b="1" dirty="0" err="1">
                <a:solidFill>
                  <a:srgbClr val="FF0000"/>
                </a:solidFill>
                <a:latin typeface="Times New Roman" pitchFamily="18" charset="0"/>
                <a:cs typeface="Times New Roman" pitchFamily="18" charset="0"/>
              </a:rPr>
              <a:t>đạn</a:t>
            </a:r>
            <a:r>
              <a:rPr lang="en-US" sz="2900" b="1" dirty="0">
                <a:solidFill>
                  <a:srgbClr val="FF0000"/>
                </a:solidFill>
                <a:latin typeface="Times New Roman" pitchFamily="18" charset="0"/>
                <a:cs typeface="Times New Roman" pitchFamily="18" charset="0"/>
              </a:rPr>
              <a:t>.</a:t>
            </a:r>
          </a:p>
          <a:p>
            <a:pPr marL="457200" indent="-457200" algn="ctr">
              <a:buFontTx/>
              <a:buChar char="-"/>
            </a:pPr>
            <a:endParaRPr lang="en-US" sz="2900" b="1" dirty="0">
              <a:latin typeface="Times New Roman" pitchFamily="18" charset="0"/>
              <a:cs typeface="Times New Roman" pitchFamily="18" charset="0"/>
            </a:endParaRPr>
          </a:p>
          <a:p>
            <a:pPr algn="ct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Vì</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sao</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trời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đã</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tối</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mà</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em</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không</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về</a:t>
            </a:r>
            <a:r>
              <a:rPr lang="en-US" sz="2900" b="1" dirty="0">
                <a:latin typeface="Times New Roman" pitchFamily="18" charset="0"/>
                <a:cs typeface="Times New Roman" pitchFamily="18" charset="0"/>
              </a:rPr>
              <a:t>?</a:t>
            </a:r>
          </a:p>
          <a:p>
            <a:pPr algn="ctr"/>
            <a:r>
              <a:rPr lang="en-US" sz="2900" b="1" dirty="0">
                <a:latin typeface="Times New Roman" pitchFamily="18" charset="0"/>
                <a:cs typeface="Times New Roman" pitchFamily="18" charset="0"/>
                <a:sym typeface="Wingdings" pitchFamily="2" charset="2"/>
              </a:rPr>
              <a:t> </a:t>
            </a:r>
            <a:r>
              <a:rPr lang="nl-NL" sz="2900" b="1" dirty="0">
                <a:solidFill>
                  <a:srgbClr val="FF0000"/>
                </a:solidFill>
                <a:latin typeface="Times New Roman" pitchFamily="18" charset="0"/>
                <a:cs typeface="Times New Roman" pitchFamily="18" charset="0"/>
              </a:rPr>
              <a:t>Em không về vì đã hứa không bỏ vị trí gác khi chưa có người đến thay.</a:t>
            </a:r>
          </a:p>
        </p:txBody>
      </p:sp>
    </p:spTree>
    <p:custDataLst>
      <p:tags r:id="rId1"/>
    </p:custDataLst>
    <p:extLst>
      <p:ext uri="{BB962C8B-B14F-4D97-AF65-F5344CB8AC3E}">
        <p14:creationId xmlns:p14="http://schemas.microsoft.com/office/powerpoint/2010/main" val="2733234289"/>
      </p:ext>
    </p:extLst>
  </p:cSld>
  <p:clrMapOvr>
    <a:masterClrMapping/>
  </p:clrMapOvr>
  <mc:AlternateContent xmlns:mc="http://schemas.openxmlformats.org/markup-compatibility/2006" xmlns:p14="http://schemas.microsoft.com/office/powerpoint/2010/main">
    <mc:Choice Requires="p14">
      <p:transition spd="slow" p14:dur="1400" advTm="47108">
        <p14:ripple/>
      </p:transition>
    </mc:Choice>
    <mc:Fallback xmlns="">
      <p:transition spd="slow" advTm="471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5"/>
          <a:srcRect r="3242"/>
          <a:stretch>
            <a:fillRect/>
          </a:stretch>
        </p:blipFill>
        <p:spPr>
          <a:xfrm>
            <a:off x="0" y="5172427"/>
            <a:ext cx="2686493" cy="1685573"/>
          </a:xfrm>
          <a:prstGeom prst="rect">
            <a:avLst/>
          </a:prstGeom>
        </p:spPr>
      </p:pic>
      <p:sp>
        <p:nvSpPr>
          <p:cNvPr id="24" name="Rounded Rectangle 23"/>
          <p:cNvSpPr/>
          <p:nvPr/>
        </p:nvSpPr>
        <p:spPr>
          <a:xfrm>
            <a:off x="4668801" y="451997"/>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28" name="TextBox 27"/>
          <p:cNvSpPr txBox="1"/>
          <p:nvPr/>
        </p:nvSpPr>
        <p:spPr>
          <a:xfrm>
            <a:off x="190500" y="1586841"/>
            <a:ext cx="11798300" cy="1431161"/>
          </a:xfrm>
          <a:prstGeom prst="rect">
            <a:avLst/>
          </a:prstGeom>
          <a:noFill/>
        </p:spPr>
        <p:txBody>
          <a:bodyPr wrap="square" rtlCol="0">
            <a:spAutoFit/>
          </a:bodyPr>
          <a:lstStyle/>
          <a:p>
            <a:pPr marL="457200" indent="-457200">
              <a:buFontTx/>
              <a:buChar char="-"/>
            </a:pPr>
            <a:r>
              <a:rPr lang="nl-NL" sz="2900" b="1" dirty="0">
                <a:latin typeface="Times New Roman" pitchFamily="18" charset="0"/>
                <a:cs typeface="Times New Roman" pitchFamily="18" charset="0"/>
              </a:rPr>
              <a:t>Có thể đưa những bộ phận đặt trong ngoặc kép xuống dòng, đặt sau dấu gạch ngang đầu dòng không? Vì sao?</a:t>
            </a:r>
          </a:p>
          <a:p>
            <a:endParaRPr lang="nl-NL" sz="2900" b="1" dirty="0">
              <a:latin typeface="Times New Roman" pitchFamily="18" charset="0"/>
              <a:cs typeface="Times New Roman" pitchFamily="18" charset="0"/>
            </a:endParaRPr>
          </a:p>
        </p:txBody>
      </p:sp>
      <p:sp>
        <p:nvSpPr>
          <p:cNvPr id="6" name="Hộp Văn bản 5">
            <a:extLst>
              <a:ext uri="{FF2B5EF4-FFF2-40B4-BE49-F238E27FC236}">
                <a16:creationId xmlns:a16="http://schemas.microsoft.com/office/drawing/2014/main" xmlns="" id="{8C514908-CDF9-4DB9-BC0B-AE6055639C1C}"/>
              </a:ext>
            </a:extLst>
          </p:cNvPr>
          <p:cNvSpPr txBox="1"/>
          <p:nvPr/>
        </p:nvSpPr>
        <p:spPr>
          <a:xfrm>
            <a:off x="682387" y="3002508"/>
            <a:ext cx="11150221" cy="2062103"/>
          </a:xfrm>
          <a:prstGeom prst="rect">
            <a:avLst/>
          </a:prstGeom>
          <a:solidFill>
            <a:schemeClr val="accent4">
              <a:lumMod val="40000"/>
              <a:lumOff val="60000"/>
            </a:schemeClr>
          </a:solidFill>
        </p:spPr>
        <p:txBody>
          <a:bodyPr wrap="square">
            <a:spAutoFit/>
          </a:bodyPr>
          <a:lstStyle/>
          <a:p>
            <a:pPr marL="285750" indent="-285750">
              <a:buFontTx/>
              <a:buChar char="-"/>
            </a:pP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trận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lớn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Cậu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trung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sĩ</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đạn</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Cậu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hãy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hứa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đứng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thay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Xin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hứa</a:t>
            </a:r>
            <a:r>
              <a:rPr lang="en-US" sz="3200" b="1" dirty="0">
                <a:solidFill>
                  <a:srgbClr val="FF0000"/>
                </a:solidFill>
                <a:latin typeface="Times New Roman" pitchFamily="18" charset="0"/>
                <a:cs typeface="Times New Roman" pitchFamily="18" charset="0"/>
              </a:rPr>
              <a:t>.”</a:t>
            </a:r>
          </a:p>
        </p:txBody>
      </p:sp>
      <p:pic>
        <p:nvPicPr>
          <p:cNvPr id="3" name="Hình ảnh 2">
            <a:extLst>
              <a:ext uri="{FF2B5EF4-FFF2-40B4-BE49-F238E27FC236}">
                <a16:creationId xmlns:a16="http://schemas.microsoft.com/office/drawing/2014/main" xmlns="" id="{33FBA8FA-E68D-4E85-A6E5-A9B763F113AF}"/>
              </a:ext>
            </a:extLst>
          </p:cNvPr>
          <p:cNvPicPr>
            <a:picLocks noChangeAspect="1"/>
          </p:cNvPicPr>
          <p:nvPr/>
        </p:nvPicPr>
        <p:blipFill>
          <a:blip r:embed="rId6"/>
          <a:stretch>
            <a:fillRect/>
          </a:stretch>
        </p:blipFill>
        <p:spPr>
          <a:xfrm>
            <a:off x="4668801" y="5175358"/>
            <a:ext cx="2688569" cy="168264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2240">
        <p14:flip dir="r"/>
      </p:transition>
    </mc:Choice>
    <mc:Fallback xmlns="">
      <p:transition spd="slow" advTm="222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505505" y="5172427"/>
            <a:ext cx="2686493" cy="1685573"/>
          </a:xfrm>
          <a:prstGeom prst="rect">
            <a:avLst/>
          </a:prstGeom>
        </p:spPr>
      </p:pic>
      <p:pic>
        <p:nvPicPr>
          <p:cNvPr id="3" name="Hình ảnh 2">
            <a:extLst>
              <a:ext uri="{FF2B5EF4-FFF2-40B4-BE49-F238E27FC236}">
                <a16:creationId xmlns:a16="http://schemas.microsoft.com/office/drawing/2014/main" xmlns="" id="{9FBF36A8-7B4F-4249-B86F-DAE519FA7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8" cy="6527800"/>
          </a:xfrm>
          <a:prstGeom prst="rect">
            <a:avLst/>
          </a:prstGeom>
        </p:spPr>
      </p:pic>
      <p:sp>
        <p:nvSpPr>
          <p:cNvPr id="24" name="Rounded Rectangle 23"/>
          <p:cNvSpPr/>
          <p:nvPr/>
        </p:nvSpPr>
        <p:spPr>
          <a:xfrm>
            <a:off x="4709745" y="165394"/>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
        <p:nvSpPr>
          <p:cNvPr id="28" name="TextBox 27"/>
          <p:cNvSpPr txBox="1"/>
          <p:nvPr/>
        </p:nvSpPr>
        <p:spPr>
          <a:xfrm>
            <a:off x="196849" y="1151453"/>
            <a:ext cx="11798300" cy="4555093"/>
          </a:xfrm>
          <a:prstGeom prst="rect">
            <a:avLst/>
          </a:prstGeom>
          <a:noFill/>
        </p:spPr>
        <p:txBody>
          <a:bodyPr wrap="square" rtlCol="0">
            <a:spAutoFit/>
          </a:bodyPr>
          <a:lstStyle/>
          <a:p>
            <a:pPr marL="457200" indent="-457200">
              <a:buFontTx/>
              <a:buChar char="-"/>
            </a:pPr>
            <a:r>
              <a:rPr lang="nl-NL" sz="2900" b="1" dirty="0">
                <a:latin typeface="Times New Roman" pitchFamily="18" charset="0"/>
                <a:cs typeface="Times New Roman" pitchFamily="18" charset="0"/>
              </a:rPr>
              <a:t>Có thể đưa những bộ phận đặt trong ngoặc kép xuống dòng, đặt sau dấu gạch ngang đầu dòng không? Vì sao?</a:t>
            </a:r>
          </a:p>
          <a:p>
            <a:endParaRPr lang="nl-NL" sz="2900" b="1" dirty="0">
              <a:latin typeface="Times New Roman" pitchFamily="18" charset="0"/>
              <a:cs typeface="Times New Roman" pitchFamily="18" charset="0"/>
            </a:endParaRPr>
          </a:p>
          <a:p>
            <a:pPr marL="457200" indent="-457200">
              <a:buFont typeface="Wingdings"/>
              <a:buChar char="à"/>
            </a:pPr>
            <a:r>
              <a:rPr lang="nl-NL" sz="2900" b="1" dirty="0">
                <a:solidFill>
                  <a:srgbClr val="FF0000"/>
                </a:solidFill>
                <a:latin typeface="Times New Roman" pitchFamily="18" charset="0"/>
                <a:cs typeface="Times New Roman" pitchFamily="18" charset="0"/>
              </a:rPr>
              <a:t>Không được. Vì trong mẩu truyện trên có 2 cuộc đối thoại : cuộc đối thoại giữa em bé với người khách trong công viên và cuộc đối thoại giữa em bé với các bạn cùng chơi trận giả. </a:t>
            </a:r>
          </a:p>
          <a:p>
            <a:pPr marL="457200" indent="-457200">
              <a:buFont typeface="Wingdings"/>
              <a:buChar char="à"/>
            </a:pPr>
            <a:r>
              <a:rPr lang="nl-NL" sz="2900" b="1" dirty="0">
                <a:solidFill>
                  <a:srgbClr val="FF0000"/>
                </a:solidFill>
                <a:latin typeface="Times New Roman" pitchFamily="18" charset="0"/>
                <a:cs typeface="Times New Roman" pitchFamily="18" charset="0"/>
              </a:rPr>
              <a:t>Những lời đối thoại của em bé với các bạn cùng chơi là do em bé thuật lại với người khách, do đó phải đặt trong dấu ngoặc kép để phân biệt với những lời đối thoại của em bé với người khách vốn đã được đặt sau dấu gạch ngang đầu dòng.                                                                                                                                                                                                                 </a:t>
            </a:r>
            <a:endParaRPr lang="en-US" sz="29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99950929"/>
      </p:ext>
    </p:extLst>
  </p:cSld>
  <p:clrMapOvr>
    <a:masterClrMapping/>
  </p:clrMapOvr>
  <mc:AlternateContent xmlns:mc="http://schemas.openxmlformats.org/markup-compatibility/2006" xmlns:p14="http://schemas.microsoft.com/office/powerpoint/2010/main">
    <mc:Choice Requires="p14">
      <p:transition spd="slow" p14:dur="1200" advTm="31569">
        <p14:flip dir="r"/>
      </p:transition>
    </mc:Choice>
    <mc:Fallback xmlns="">
      <p:transition spd="slow" advTm="315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fade">
                                      <p:cBhvr>
                                        <p:cTn id="13" dur="1000"/>
                                        <p:tgtEl>
                                          <p:spTgt spid="28">
                                            <p:txEl>
                                              <p:pRg st="2" end="2"/>
                                            </p:txEl>
                                          </p:spTgt>
                                        </p:tgtEl>
                                      </p:cBhvr>
                                    </p:animEffect>
                                    <p:anim calcmode="lin" valueType="num">
                                      <p:cBhvr>
                                        <p:cTn id="14"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xEl>
                                              <p:pRg st="3" end="3"/>
                                            </p:txEl>
                                          </p:spTgt>
                                        </p:tgtEl>
                                        <p:attrNameLst>
                                          <p:attrName>style.visibility</p:attrName>
                                        </p:attrNameLst>
                                      </p:cBhvr>
                                      <p:to>
                                        <p:strVal val="visible"/>
                                      </p:to>
                                    </p:set>
                                    <p:animEffect transition="in" filter="fade">
                                      <p:cBhvr>
                                        <p:cTn id="20" dur="1000"/>
                                        <p:tgtEl>
                                          <p:spTgt spid="28">
                                            <p:txEl>
                                              <p:pRg st="3" end="3"/>
                                            </p:txEl>
                                          </p:spTgt>
                                        </p:tgtEl>
                                      </p:cBhvr>
                                    </p:animEffect>
                                    <p:anim calcmode="lin" valueType="num">
                                      <p:cBhvr>
                                        <p:cTn id="21"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F4FF5B80-8276-49A8-BAB7-7C0972E4D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xmlns="" id="{FC8D72CB-4DC4-4C24-94EE-7355E4282B1D}"/>
              </a:ext>
            </a:extLst>
          </p:cNvPr>
          <p:cNvSpPr txBox="1"/>
          <p:nvPr/>
        </p:nvSpPr>
        <p:spPr>
          <a:xfrm>
            <a:off x="1245505" y="2210740"/>
            <a:ext cx="10032093"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xmlns="" id="{38F37005-CAE8-4AAC-A588-0F6425130678}"/>
              </a:ext>
            </a:extLst>
          </p:cNvPr>
          <p:cNvSpPr txBox="1"/>
          <p:nvPr/>
        </p:nvSpPr>
        <p:spPr>
          <a:xfrm>
            <a:off x="1033669" y="3220278"/>
            <a:ext cx="10495722"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dấu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ngoặc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kép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bé</a:t>
            </a:r>
            <a:r>
              <a:rPr lang="en-US" sz="3200" b="1" dirty="0">
                <a:solidFill>
                  <a:srgbClr val="FF0000"/>
                </a:solidFill>
                <a:latin typeface="Times New Roman" panose="02020603050405020304" pitchFamily="18" charset="0"/>
                <a:cs typeface="Times New Roman" panose="02020603050405020304" pitchFamily="18" charset="0"/>
              </a:rPr>
              <a:t> hay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bé</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594225" y="799235"/>
            <a:ext cx="3003550" cy="8109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660801982"/>
      </p:ext>
    </p:extLst>
  </p:cSld>
  <p:clrMapOvr>
    <a:masterClrMapping/>
  </p:clrMapOvr>
  <mc:AlternateContent xmlns:mc="http://schemas.openxmlformats.org/markup-compatibility/2006" xmlns:p14="http://schemas.microsoft.com/office/powerpoint/2010/main">
    <mc:Choice Requires="p14">
      <p:transition spd="slow" p14:dur="1600" advTm="14220">
        <p:blinds dir="vert"/>
      </p:transition>
    </mc:Choice>
    <mc:Fallback xmlns="">
      <p:transition spd="slow" advTm="1422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rotWithShape="1">
          <a:blip r:embed="rId5"/>
          <a:srcRect l="9780" t="13351" r="4936" b="21264"/>
          <a:stretch/>
        </p:blipFill>
        <p:spPr>
          <a:xfrm>
            <a:off x="0" y="4513729"/>
            <a:ext cx="3057746" cy="2344271"/>
          </a:xfrm>
          <a:prstGeom prst="rect">
            <a:avLst/>
          </a:prstGeom>
        </p:spPr>
      </p:pic>
      <p:sp>
        <p:nvSpPr>
          <p:cNvPr id="26" name="Text Box 9"/>
          <p:cNvSpPr txBox="1">
            <a:spLocks noChangeArrowheads="1"/>
          </p:cNvSpPr>
          <p:nvPr/>
        </p:nvSpPr>
        <p:spPr bwMode="auto">
          <a:xfrm>
            <a:off x="3222662" y="2050386"/>
            <a:ext cx="5379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Hướng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dẫn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học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sinh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viết</a:t>
            </a:r>
            <a:endParaRPr lang="en-US" altLang="en-US" sz="3600" b="1" dirty="0">
              <a:solidFill>
                <a:srgbClr val="006600"/>
              </a:solidFill>
              <a:latin typeface="Times New Roman" panose="02020603050405020304" pitchFamily="18" charset="0"/>
              <a:cs typeface="Times New Roman" panose="02020603050405020304" pitchFamily="18" charset="0"/>
            </a:endParaRPr>
          </a:p>
        </p:txBody>
      </p:sp>
      <p:sp>
        <p:nvSpPr>
          <p:cNvPr id="27" name="Text Box 10"/>
          <p:cNvSpPr txBox="1">
            <a:spLocks noChangeArrowheads="1"/>
          </p:cNvSpPr>
          <p:nvPr/>
        </p:nvSpPr>
        <p:spPr bwMode="auto">
          <a:xfrm>
            <a:off x="3057746" y="3326397"/>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ngẩng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đầu</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8" name="Text Box 10"/>
          <p:cNvSpPr txBox="1">
            <a:spLocks noChangeArrowheads="1"/>
          </p:cNvSpPr>
          <p:nvPr/>
        </p:nvSpPr>
        <p:spPr bwMode="auto">
          <a:xfrm>
            <a:off x="6835849" y="3309959"/>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trận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giả</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9" name="Text Box 10"/>
          <p:cNvSpPr txBox="1">
            <a:spLocks noChangeArrowheads="1"/>
          </p:cNvSpPr>
          <p:nvPr/>
        </p:nvSpPr>
        <p:spPr bwMode="auto">
          <a:xfrm>
            <a:off x="3366090" y="4733438"/>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trung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sĩ</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31" name="Text Box 10"/>
          <p:cNvSpPr txBox="1">
            <a:spLocks noChangeArrowheads="1"/>
          </p:cNvSpPr>
          <p:nvPr/>
        </p:nvSpPr>
        <p:spPr bwMode="auto">
          <a:xfrm>
            <a:off x="6835849" y="4764727"/>
            <a:ext cx="27157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kho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đạn</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3692746" y="3956290"/>
            <a:ext cx="6047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50173" y="3907336"/>
            <a:ext cx="4793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15564" y="5285838"/>
            <a:ext cx="266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000261" y="5374738"/>
            <a:ext cx="483339" cy="50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61300" y="3907336"/>
            <a:ext cx="3786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advTm="48191">
        <p14:honeycomb/>
      </p:transition>
    </mc:Choice>
    <mc:Fallback xmlns="">
      <p:transition spd="slow" advTm="481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12.xml><?xml version="1.0" encoding="utf-8"?>
<p:tagLst xmlns:a="http://schemas.openxmlformats.org/drawingml/2006/main" xmlns:r="http://schemas.openxmlformats.org/officeDocument/2006/relationships" xmlns:p="http://schemas.openxmlformats.org/presentationml/2006/main">
  <p:tag name="TIMING" val="|0.8|6.2|4.2|5.6|5.5|4.1|10.8"/>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0.2"/>
</p:tagLst>
</file>

<file path=ppt/tags/tag15.xml><?xml version="1.0" encoding="utf-8"?>
<p:tagLst xmlns:a="http://schemas.openxmlformats.org/drawingml/2006/main" xmlns:r="http://schemas.openxmlformats.org/officeDocument/2006/relationships" xmlns:p="http://schemas.openxmlformats.org/presentationml/2006/main">
  <p:tag name="TIMING" val="|0.2"/>
</p:tagLst>
</file>

<file path=ppt/tags/tag16.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1|20.7"/>
</p:tagLst>
</file>

<file path=ppt/tags/tag3.xml><?xml version="1.0" encoding="utf-8"?>
<p:tagLst xmlns:a="http://schemas.openxmlformats.org/drawingml/2006/main" xmlns:r="http://schemas.openxmlformats.org/officeDocument/2006/relationships" xmlns:p="http://schemas.openxmlformats.org/presentationml/2006/main">
  <p:tag name="TIMING" val="|15.1"/>
</p:tagLst>
</file>

<file path=ppt/tags/tag4.xml><?xml version="1.0" encoding="utf-8"?>
<p:tagLst xmlns:a="http://schemas.openxmlformats.org/drawingml/2006/main" xmlns:r="http://schemas.openxmlformats.org/officeDocument/2006/relationships" xmlns:p="http://schemas.openxmlformats.org/presentationml/2006/main">
  <p:tag name="TIMING" val="|6.1|5.6|6.6|6.6|4.5|6.6"/>
</p:tagLst>
</file>

<file path=ppt/tags/tag5.xml><?xml version="1.0" encoding="utf-8"?>
<p:tagLst xmlns:a="http://schemas.openxmlformats.org/drawingml/2006/main" xmlns:r="http://schemas.openxmlformats.org/officeDocument/2006/relationships" xmlns:p="http://schemas.openxmlformats.org/presentationml/2006/main">
  <p:tag name="TIMING" val="|1.2|10.3"/>
</p:tagLst>
</file>

<file path=ppt/tags/tag6.xml><?xml version="1.0" encoding="utf-8"?>
<p:tagLst xmlns:a="http://schemas.openxmlformats.org/drawingml/2006/main" xmlns:r="http://schemas.openxmlformats.org/officeDocument/2006/relationships" xmlns:p="http://schemas.openxmlformats.org/presentationml/2006/main">
  <p:tag name="TIMING" val="|0.6|1.5|13.2"/>
</p:tagLst>
</file>

<file path=ppt/tags/tag7.xml><?xml version="1.0" encoding="utf-8"?>
<p:tagLst xmlns:a="http://schemas.openxmlformats.org/drawingml/2006/main" xmlns:r="http://schemas.openxmlformats.org/officeDocument/2006/relationships" xmlns:p="http://schemas.openxmlformats.org/presentationml/2006/main">
  <p:tag name="TIMING" val="|0.9|4.8"/>
</p:tagLst>
</file>

<file path=ppt/tags/tag8.xml><?xml version="1.0" encoding="utf-8"?>
<p:tagLst xmlns:a="http://schemas.openxmlformats.org/drawingml/2006/main" xmlns:r="http://schemas.openxmlformats.org/officeDocument/2006/relationships" xmlns:p="http://schemas.openxmlformats.org/presentationml/2006/main">
  <p:tag name="TIMING" val="|4.1|4.7|3.5|2.6|2.3|3.5|2.9|3.5|3.2"/>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1105</Words>
  <Application>Microsoft Office PowerPoint</Application>
  <PresentationFormat>Custom</PresentationFormat>
  <Paragraphs>110</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Windows User</cp:lastModifiedBy>
  <cp:revision>92</cp:revision>
  <dcterms:created xsi:type="dcterms:W3CDTF">2015-05-05T08:02:00Z</dcterms:created>
  <dcterms:modified xsi:type="dcterms:W3CDTF">2021-11-16T13:34:23Z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